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73" r:id="rId9"/>
    <p:sldId id="276" r:id="rId10"/>
    <p:sldId id="272" r:id="rId11"/>
    <p:sldId id="277" r:id="rId12"/>
    <p:sldId id="274" r:id="rId13"/>
    <p:sldId id="278" r:id="rId14"/>
    <p:sldId id="279" r:id="rId15"/>
    <p:sldId id="280" r:id="rId16"/>
    <p:sldId id="281" r:id="rId17"/>
    <p:sldId id="270" r:id="rId18"/>
    <p:sldId id="262" r:id="rId19"/>
    <p:sldId id="275" r:id="rId20"/>
    <p:sldId id="282" r:id="rId21"/>
    <p:sldId id="283" r:id="rId22"/>
    <p:sldId id="263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1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FAE48-7ED0-3544-A29F-121BE1F3DA10}" type="doc">
      <dgm:prSet loTypeId="urn:microsoft.com/office/officeart/2005/8/layout/process1" loCatId="" qsTypeId="urn:microsoft.com/office/officeart/2005/8/quickstyle/simple1" qsCatId="simple" csTypeId="urn:microsoft.com/office/officeart/2005/8/colors/accent5_2" csCatId="accent5" phldr="1"/>
      <dgm:spPr/>
    </dgm:pt>
    <dgm:pt modelId="{5F98D030-EB3A-9B48-9216-E30D5EB4062A}">
      <dgm:prSet phldrT="[Text]"/>
      <dgm:spPr/>
      <dgm:t>
        <a:bodyPr/>
        <a:lstStyle/>
        <a:p>
          <a:r>
            <a:rPr lang="en-US" dirty="0" err="1"/>
            <a:t>Tập</a:t>
          </a:r>
          <a:r>
            <a:rPr lang="en-US" dirty="0"/>
            <a:t> </a:t>
          </a:r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r>
            <a:rPr lang="en-US" dirty="0"/>
            <a:t> CSIC 2010</a:t>
          </a:r>
        </a:p>
      </dgm:t>
    </dgm:pt>
    <dgm:pt modelId="{194224D2-9CFF-6A47-9B0E-B006541FCDBE}" type="parTrans" cxnId="{38BC4BA6-45A3-5B42-B2ED-A9998F70E4BD}">
      <dgm:prSet/>
      <dgm:spPr/>
      <dgm:t>
        <a:bodyPr/>
        <a:lstStyle/>
        <a:p>
          <a:endParaRPr lang="en-US"/>
        </a:p>
      </dgm:t>
    </dgm:pt>
    <dgm:pt modelId="{9274EEBF-53E9-6F4C-9EAD-1C05010EC82A}" type="sibTrans" cxnId="{38BC4BA6-45A3-5B42-B2ED-A9998F70E4BD}">
      <dgm:prSet/>
      <dgm:spPr/>
      <dgm:t>
        <a:bodyPr/>
        <a:lstStyle/>
        <a:p>
          <a:endParaRPr lang="en-US"/>
        </a:p>
      </dgm:t>
    </dgm:pt>
    <dgm:pt modelId="{F1CD0AFA-73D1-5846-9540-F9D8DBE64769}">
      <dgm:prSet phldrT="[Text]"/>
      <dgm:spPr/>
      <dgm:t>
        <a:bodyPr/>
        <a:lstStyle/>
        <a:p>
          <a:r>
            <a:rPr lang="en-US" dirty="0" err="1"/>
            <a:t>Tiến</a:t>
          </a:r>
          <a:r>
            <a:rPr lang="en-US" dirty="0"/>
            <a:t> </a:t>
          </a:r>
          <a:r>
            <a:rPr lang="en-US" dirty="0" err="1"/>
            <a:t>hành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thử</a:t>
          </a:r>
          <a:r>
            <a:rPr lang="en-US" dirty="0"/>
            <a:t> </a:t>
          </a:r>
          <a:r>
            <a:rPr lang="en-US" dirty="0" err="1"/>
            <a:t>nghiệm</a:t>
          </a:r>
          <a:endParaRPr lang="en-US" dirty="0"/>
        </a:p>
      </dgm:t>
    </dgm:pt>
    <dgm:pt modelId="{14D28901-B3B4-0740-9980-156CA6760766}" type="parTrans" cxnId="{5A777579-BA9C-2E48-AF9A-FFC7DD1A719E}">
      <dgm:prSet/>
      <dgm:spPr/>
      <dgm:t>
        <a:bodyPr/>
        <a:lstStyle/>
        <a:p>
          <a:endParaRPr lang="en-US"/>
        </a:p>
      </dgm:t>
    </dgm:pt>
    <dgm:pt modelId="{798797C1-0349-D54A-964B-F96FF5A5408F}" type="sibTrans" cxnId="{5A777579-BA9C-2E48-AF9A-FFC7DD1A719E}">
      <dgm:prSet/>
      <dgm:spPr/>
      <dgm:t>
        <a:bodyPr/>
        <a:lstStyle/>
        <a:p>
          <a:endParaRPr lang="en-US"/>
        </a:p>
      </dgm:t>
    </dgm:pt>
    <dgm:pt modelId="{3C34E020-CB46-2042-BFBB-BEF4048EDB44}">
      <dgm:prSet phldrT="[Text]"/>
      <dgm:spPr/>
      <dgm:t>
        <a:bodyPr/>
        <a:lstStyle/>
        <a:p>
          <a:r>
            <a:rPr lang="en-US" dirty="0"/>
            <a:t>So </a:t>
          </a:r>
          <a:r>
            <a:rPr lang="en-US" dirty="0" err="1"/>
            <a:t>sánh</a:t>
          </a:r>
          <a:r>
            <a:rPr lang="en-US" dirty="0"/>
            <a:t>, </a:t>
          </a:r>
          <a:r>
            <a:rPr lang="en-US" dirty="0" err="1"/>
            <a:t>đánh</a:t>
          </a:r>
          <a:r>
            <a:rPr lang="en-US" dirty="0"/>
            <a:t> </a:t>
          </a:r>
          <a:r>
            <a:rPr lang="en-US" dirty="0" err="1"/>
            <a:t>giá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phương</a:t>
          </a:r>
          <a:r>
            <a:rPr lang="en-US" dirty="0"/>
            <a:t> </a:t>
          </a:r>
          <a:r>
            <a:rPr lang="en-US" dirty="0" err="1"/>
            <a:t>pháp</a:t>
          </a:r>
          <a:endParaRPr lang="en-US" dirty="0"/>
        </a:p>
      </dgm:t>
    </dgm:pt>
    <dgm:pt modelId="{521ECF6C-E123-1642-86B4-E8E1A4BFC6AA}" type="parTrans" cxnId="{B3773191-A41E-AD42-81D0-AC892703747E}">
      <dgm:prSet/>
      <dgm:spPr/>
      <dgm:t>
        <a:bodyPr/>
        <a:lstStyle/>
        <a:p>
          <a:endParaRPr lang="en-US"/>
        </a:p>
      </dgm:t>
    </dgm:pt>
    <dgm:pt modelId="{6288F28D-390B-784D-9AEC-1EB83D80092B}" type="sibTrans" cxnId="{B3773191-A41E-AD42-81D0-AC892703747E}">
      <dgm:prSet/>
      <dgm:spPr/>
      <dgm:t>
        <a:bodyPr/>
        <a:lstStyle/>
        <a:p>
          <a:endParaRPr lang="en-US"/>
        </a:p>
      </dgm:t>
    </dgm:pt>
    <dgm:pt modelId="{6C166F66-2EA9-2645-899F-4FB88B39938A}">
      <dgm:prSet/>
      <dgm:spPr/>
      <dgm:t>
        <a:bodyPr/>
        <a:lstStyle/>
        <a:p>
          <a:r>
            <a:rPr lang="en-US" dirty="0" err="1"/>
            <a:t>Tiền</a:t>
          </a:r>
          <a:r>
            <a:rPr lang="en-US" dirty="0"/>
            <a:t> </a:t>
          </a:r>
          <a:r>
            <a:rPr lang="en-US" dirty="0" err="1"/>
            <a:t>xử</a:t>
          </a:r>
          <a:r>
            <a:rPr lang="en-US" dirty="0"/>
            <a:t> </a:t>
          </a:r>
          <a:r>
            <a:rPr lang="en-US" dirty="0" err="1"/>
            <a:t>lý</a:t>
          </a:r>
          <a:r>
            <a:rPr lang="en-US" dirty="0"/>
            <a:t> </a:t>
          </a:r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endParaRPr lang="en-US" dirty="0"/>
        </a:p>
      </dgm:t>
    </dgm:pt>
    <dgm:pt modelId="{8A099797-FFBA-9E4D-835C-B69468696753}" type="parTrans" cxnId="{F2BDCA4C-95D2-1D4C-B43E-B5B6743270DE}">
      <dgm:prSet/>
      <dgm:spPr/>
      <dgm:t>
        <a:bodyPr/>
        <a:lstStyle/>
        <a:p>
          <a:endParaRPr lang="en-US"/>
        </a:p>
      </dgm:t>
    </dgm:pt>
    <dgm:pt modelId="{C93F4644-6165-5349-850F-8C8CEBAE614B}" type="sibTrans" cxnId="{F2BDCA4C-95D2-1D4C-B43E-B5B6743270DE}">
      <dgm:prSet/>
      <dgm:spPr/>
      <dgm:t>
        <a:bodyPr/>
        <a:lstStyle/>
        <a:p>
          <a:endParaRPr lang="en-US"/>
        </a:p>
      </dgm:t>
    </dgm:pt>
    <dgm:pt modelId="{E431F294-6B0A-9446-A634-80AD79C4022D}">
      <dgm:prSet/>
      <dgm:spPr/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en-US" dirty="0" err="1"/>
            <a:t>cơ</a:t>
          </a:r>
          <a:r>
            <a:rPr lang="en-US" dirty="0"/>
            <a:t> </a:t>
          </a:r>
          <a:r>
            <a:rPr lang="en-US" dirty="0" err="1"/>
            <a:t>sở</a:t>
          </a:r>
          <a:r>
            <a:rPr lang="en-US" dirty="0"/>
            <a:t> </a:t>
          </a:r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r>
            <a:rPr lang="en-US" dirty="0"/>
            <a:t> </a:t>
          </a:r>
          <a:r>
            <a:rPr lang="en-US" dirty="0" err="1"/>
            <a:t>phục</a:t>
          </a:r>
          <a:r>
            <a:rPr lang="en-US" dirty="0"/>
            <a:t> </a:t>
          </a:r>
          <a:r>
            <a:rPr lang="en-US" dirty="0" err="1"/>
            <a:t>vụ</a:t>
          </a:r>
          <a:r>
            <a:rPr lang="en-US" dirty="0"/>
            <a:t> </a:t>
          </a:r>
          <a:r>
            <a:rPr lang="en-US" dirty="0" err="1"/>
            <a:t>trích</a:t>
          </a:r>
          <a:r>
            <a:rPr lang="en-US" dirty="0"/>
            <a:t> </a:t>
          </a:r>
          <a:r>
            <a:rPr lang="en-US" dirty="0" err="1"/>
            <a:t>rút</a:t>
          </a:r>
          <a:r>
            <a:rPr lang="en-US" dirty="0"/>
            <a:t> </a:t>
          </a:r>
          <a:r>
            <a:rPr lang="en-US" dirty="0" err="1"/>
            <a:t>thuộc</a:t>
          </a:r>
          <a:r>
            <a:rPr lang="en-US" dirty="0"/>
            <a:t> </a:t>
          </a:r>
          <a:r>
            <a:rPr lang="en-US" dirty="0" err="1"/>
            <a:t>tính</a:t>
          </a:r>
          <a:endParaRPr lang="en-US" dirty="0"/>
        </a:p>
      </dgm:t>
    </dgm:pt>
    <dgm:pt modelId="{52A1A882-E3E2-9745-99BE-277EFE7DE35D}" type="parTrans" cxnId="{853D87B1-A05B-464D-A437-7B0659431844}">
      <dgm:prSet/>
      <dgm:spPr/>
      <dgm:t>
        <a:bodyPr/>
        <a:lstStyle/>
        <a:p>
          <a:endParaRPr lang="en-US"/>
        </a:p>
      </dgm:t>
    </dgm:pt>
    <dgm:pt modelId="{BFEF618D-46D0-E04D-BEAA-28E13A46F98A}" type="sibTrans" cxnId="{853D87B1-A05B-464D-A437-7B0659431844}">
      <dgm:prSet/>
      <dgm:spPr/>
      <dgm:t>
        <a:bodyPr/>
        <a:lstStyle/>
        <a:p>
          <a:endParaRPr lang="en-US"/>
        </a:p>
      </dgm:t>
    </dgm:pt>
    <dgm:pt modelId="{D4BC23C8-3E8A-1147-85E3-3327691C2BC6}">
      <dgm:prSet/>
      <dgm:spPr/>
      <dgm:t>
        <a:bodyPr/>
        <a:lstStyle/>
        <a:p>
          <a:r>
            <a:rPr lang="en-US" dirty="0" err="1"/>
            <a:t>Trích</a:t>
          </a:r>
          <a:r>
            <a:rPr lang="en-US" dirty="0"/>
            <a:t> </a:t>
          </a:r>
          <a:r>
            <a:rPr lang="en-US" dirty="0" err="1"/>
            <a:t>trọn</a:t>
          </a:r>
          <a:r>
            <a:rPr lang="en-US" dirty="0"/>
            <a:t> </a:t>
          </a:r>
          <a:r>
            <a:rPr lang="en-US" dirty="0" err="1"/>
            <a:t>dữ</a:t>
          </a:r>
          <a:r>
            <a:rPr lang="en-US" dirty="0"/>
            <a:t> </a:t>
          </a:r>
          <a:r>
            <a:rPr lang="en-US" dirty="0" err="1"/>
            <a:t>liệu</a:t>
          </a:r>
          <a:r>
            <a:rPr lang="en-US" dirty="0"/>
            <a:t> </a:t>
          </a:r>
          <a:r>
            <a:rPr lang="en-US" dirty="0" err="1"/>
            <a:t>và</a:t>
          </a:r>
          <a:r>
            <a:rPr lang="en-US" dirty="0"/>
            <a:t> </a:t>
          </a:r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en-US" dirty="0" err="1"/>
            <a:t>vectơ</a:t>
          </a:r>
          <a:r>
            <a:rPr lang="en-US" dirty="0"/>
            <a:t> </a:t>
          </a:r>
          <a:r>
            <a:rPr lang="en-US" dirty="0" err="1"/>
            <a:t>thuộc</a:t>
          </a:r>
          <a:r>
            <a:rPr lang="en-US" dirty="0"/>
            <a:t> </a:t>
          </a:r>
          <a:r>
            <a:rPr lang="en-US" dirty="0" err="1"/>
            <a:t>tính</a:t>
          </a:r>
          <a:endParaRPr lang="en-US" dirty="0"/>
        </a:p>
      </dgm:t>
    </dgm:pt>
    <dgm:pt modelId="{2C1E29BB-612B-B744-A516-E314CA8057DE}" type="parTrans" cxnId="{FDBDDB4C-5465-B44C-B009-368B7166CA3C}">
      <dgm:prSet/>
      <dgm:spPr/>
      <dgm:t>
        <a:bodyPr/>
        <a:lstStyle/>
        <a:p>
          <a:endParaRPr lang="en-US"/>
        </a:p>
      </dgm:t>
    </dgm:pt>
    <dgm:pt modelId="{7C77E03E-DCF5-A844-A35F-D5819EEE6557}" type="sibTrans" cxnId="{FDBDDB4C-5465-B44C-B009-368B7166CA3C}">
      <dgm:prSet/>
      <dgm:spPr/>
      <dgm:t>
        <a:bodyPr/>
        <a:lstStyle/>
        <a:p>
          <a:endParaRPr lang="en-US"/>
        </a:p>
      </dgm:t>
    </dgm:pt>
    <dgm:pt modelId="{19943C22-00FF-1840-8016-80714513BE47}" type="pres">
      <dgm:prSet presAssocID="{466FAE48-7ED0-3544-A29F-121BE1F3DA10}" presName="Name0" presStyleCnt="0">
        <dgm:presLayoutVars>
          <dgm:dir/>
          <dgm:resizeHandles val="exact"/>
        </dgm:presLayoutVars>
      </dgm:prSet>
      <dgm:spPr/>
    </dgm:pt>
    <dgm:pt modelId="{D5FAA495-CEA8-F14E-9243-5A01090FC04C}" type="pres">
      <dgm:prSet presAssocID="{5F98D030-EB3A-9B48-9216-E30D5EB4062A}" presName="node" presStyleLbl="node1" presStyleIdx="0" presStyleCnt="6">
        <dgm:presLayoutVars>
          <dgm:bulletEnabled val="1"/>
        </dgm:presLayoutVars>
      </dgm:prSet>
      <dgm:spPr/>
    </dgm:pt>
    <dgm:pt modelId="{728F5DF0-D25C-C449-8358-53459C28E6D4}" type="pres">
      <dgm:prSet presAssocID="{9274EEBF-53E9-6F4C-9EAD-1C05010EC82A}" presName="sibTrans" presStyleLbl="sibTrans2D1" presStyleIdx="0" presStyleCnt="5"/>
      <dgm:spPr/>
    </dgm:pt>
    <dgm:pt modelId="{30DB8957-52A7-CF49-932E-EFB46D3B92F8}" type="pres">
      <dgm:prSet presAssocID="{9274EEBF-53E9-6F4C-9EAD-1C05010EC82A}" presName="connectorText" presStyleLbl="sibTrans2D1" presStyleIdx="0" presStyleCnt="5"/>
      <dgm:spPr/>
    </dgm:pt>
    <dgm:pt modelId="{AD8E9DFD-9CAC-4D45-B8E3-704155009163}" type="pres">
      <dgm:prSet presAssocID="{6C166F66-2EA9-2645-899F-4FB88B39938A}" presName="node" presStyleLbl="node1" presStyleIdx="1" presStyleCnt="6">
        <dgm:presLayoutVars>
          <dgm:bulletEnabled val="1"/>
        </dgm:presLayoutVars>
      </dgm:prSet>
      <dgm:spPr/>
    </dgm:pt>
    <dgm:pt modelId="{BE40388D-8E70-294D-9BE5-563963C0AA1B}" type="pres">
      <dgm:prSet presAssocID="{C93F4644-6165-5349-850F-8C8CEBAE614B}" presName="sibTrans" presStyleLbl="sibTrans2D1" presStyleIdx="1" presStyleCnt="5"/>
      <dgm:spPr/>
    </dgm:pt>
    <dgm:pt modelId="{7367FF4A-3C60-A041-AFD7-91CBF5C2AB6D}" type="pres">
      <dgm:prSet presAssocID="{C93F4644-6165-5349-850F-8C8CEBAE614B}" presName="connectorText" presStyleLbl="sibTrans2D1" presStyleIdx="1" presStyleCnt="5"/>
      <dgm:spPr/>
    </dgm:pt>
    <dgm:pt modelId="{396F2EFC-3934-D94F-8E49-F1AAE90D27E2}" type="pres">
      <dgm:prSet presAssocID="{E431F294-6B0A-9446-A634-80AD79C4022D}" presName="node" presStyleLbl="node1" presStyleIdx="2" presStyleCnt="6">
        <dgm:presLayoutVars>
          <dgm:bulletEnabled val="1"/>
        </dgm:presLayoutVars>
      </dgm:prSet>
      <dgm:spPr/>
    </dgm:pt>
    <dgm:pt modelId="{C9B31579-7C15-B846-8DF3-CBBB703C0FE7}" type="pres">
      <dgm:prSet presAssocID="{BFEF618D-46D0-E04D-BEAA-28E13A46F98A}" presName="sibTrans" presStyleLbl="sibTrans2D1" presStyleIdx="2" presStyleCnt="5"/>
      <dgm:spPr/>
    </dgm:pt>
    <dgm:pt modelId="{B8D0C10E-A6B1-4E45-BD2B-F1B30351E3CB}" type="pres">
      <dgm:prSet presAssocID="{BFEF618D-46D0-E04D-BEAA-28E13A46F98A}" presName="connectorText" presStyleLbl="sibTrans2D1" presStyleIdx="2" presStyleCnt="5"/>
      <dgm:spPr/>
    </dgm:pt>
    <dgm:pt modelId="{E49AC516-FCC9-A94A-8BB9-012F544D025A}" type="pres">
      <dgm:prSet presAssocID="{D4BC23C8-3E8A-1147-85E3-3327691C2BC6}" presName="node" presStyleLbl="node1" presStyleIdx="3" presStyleCnt="6">
        <dgm:presLayoutVars>
          <dgm:bulletEnabled val="1"/>
        </dgm:presLayoutVars>
      </dgm:prSet>
      <dgm:spPr/>
    </dgm:pt>
    <dgm:pt modelId="{56E42C20-C884-AD43-8135-9277DAF2E53A}" type="pres">
      <dgm:prSet presAssocID="{7C77E03E-DCF5-A844-A35F-D5819EEE6557}" presName="sibTrans" presStyleLbl="sibTrans2D1" presStyleIdx="3" presStyleCnt="5"/>
      <dgm:spPr/>
    </dgm:pt>
    <dgm:pt modelId="{4D150877-46EA-134E-A2DC-5C40AEC0E90F}" type="pres">
      <dgm:prSet presAssocID="{7C77E03E-DCF5-A844-A35F-D5819EEE6557}" presName="connectorText" presStyleLbl="sibTrans2D1" presStyleIdx="3" presStyleCnt="5"/>
      <dgm:spPr/>
    </dgm:pt>
    <dgm:pt modelId="{A46C0930-E3D6-2948-BD3A-49F7CB92C421}" type="pres">
      <dgm:prSet presAssocID="{F1CD0AFA-73D1-5846-9540-F9D8DBE64769}" presName="node" presStyleLbl="node1" presStyleIdx="4" presStyleCnt="6">
        <dgm:presLayoutVars>
          <dgm:bulletEnabled val="1"/>
        </dgm:presLayoutVars>
      </dgm:prSet>
      <dgm:spPr/>
    </dgm:pt>
    <dgm:pt modelId="{B5525519-0904-AC46-A1A9-046F7978C323}" type="pres">
      <dgm:prSet presAssocID="{798797C1-0349-D54A-964B-F96FF5A5408F}" presName="sibTrans" presStyleLbl="sibTrans2D1" presStyleIdx="4" presStyleCnt="5"/>
      <dgm:spPr/>
    </dgm:pt>
    <dgm:pt modelId="{DF7AE305-48FF-274C-BD67-FD3E78A09014}" type="pres">
      <dgm:prSet presAssocID="{798797C1-0349-D54A-964B-F96FF5A5408F}" presName="connectorText" presStyleLbl="sibTrans2D1" presStyleIdx="4" presStyleCnt="5"/>
      <dgm:spPr/>
    </dgm:pt>
    <dgm:pt modelId="{A87EA1E2-9060-6A4C-83D4-88879C3AE18E}" type="pres">
      <dgm:prSet presAssocID="{3C34E020-CB46-2042-BFBB-BEF4048EDB44}" presName="node" presStyleLbl="node1" presStyleIdx="5" presStyleCnt="6">
        <dgm:presLayoutVars>
          <dgm:bulletEnabled val="1"/>
        </dgm:presLayoutVars>
      </dgm:prSet>
      <dgm:spPr/>
    </dgm:pt>
  </dgm:ptLst>
  <dgm:cxnLst>
    <dgm:cxn modelId="{C312160D-AD2E-B741-9CA3-6BA32EAD2505}" type="presOf" srcId="{BFEF618D-46D0-E04D-BEAA-28E13A46F98A}" destId="{C9B31579-7C15-B846-8DF3-CBBB703C0FE7}" srcOrd="0" destOrd="0" presId="urn:microsoft.com/office/officeart/2005/8/layout/process1"/>
    <dgm:cxn modelId="{93FB3118-516F-C44F-B04F-6307A4A857D8}" type="presOf" srcId="{5F98D030-EB3A-9B48-9216-E30D5EB4062A}" destId="{D5FAA495-CEA8-F14E-9243-5A01090FC04C}" srcOrd="0" destOrd="0" presId="urn:microsoft.com/office/officeart/2005/8/layout/process1"/>
    <dgm:cxn modelId="{CBC77C1F-C994-AD49-AD5D-D47E2EA52BFA}" type="presOf" srcId="{F1CD0AFA-73D1-5846-9540-F9D8DBE64769}" destId="{A46C0930-E3D6-2948-BD3A-49F7CB92C421}" srcOrd="0" destOrd="0" presId="urn:microsoft.com/office/officeart/2005/8/layout/process1"/>
    <dgm:cxn modelId="{07672530-A0A4-D94E-92FD-32E58BE3A5C8}" type="presOf" srcId="{C93F4644-6165-5349-850F-8C8CEBAE614B}" destId="{BE40388D-8E70-294D-9BE5-563963C0AA1B}" srcOrd="0" destOrd="0" presId="urn:microsoft.com/office/officeart/2005/8/layout/process1"/>
    <dgm:cxn modelId="{666F4D33-7C22-D64F-B646-014A139D4A69}" type="presOf" srcId="{7C77E03E-DCF5-A844-A35F-D5819EEE6557}" destId="{4D150877-46EA-134E-A2DC-5C40AEC0E90F}" srcOrd="1" destOrd="0" presId="urn:microsoft.com/office/officeart/2005/8/layout/process1"/>
    <dgm:cxn modelId="{04880C44-56B5-BC4F-BDB2-7AAE05D15A46}" type="presOf" srcId="{BFEF618D-46D0-E04D-BEAA-28E13A46F98A}" destId="{B8D0C10E-A6B1-4E45-BD2B-F1B30351E3CB}" srcOrd="1" destOrd="0" presId="urn:microsoft.com/office/officeart/2005/8/layout/process1"/>
    <dgm:cxn modelId="{95418F45-3ED6-B142-B6D6-07A06D0FCBA9}" type="presOf" srcId="{3C34E020-CB46-2042-BFBB-BEF4048EDB44}" destId="{A87EA1E2-9060-6A4C-83D4-88879C3AE18E}" srcOrd="0" destOrd="0" presId="urn:microsoft.com/office/officeart/2005/8/layout/process1"/>
    <dgm:cxn modelId="{6811A748-7ABA-3841-A778-21E8E261FD38}" type="presOf" srcId="{466FAE48-7ED0-3544-A29F-121BE1F3DA10}" destId="{19943C22-00FF-1840-8016-80714513BE47}" srcOrd="0" destOrd="0" presId="urn:microsoft.com/office/officeart/2005/8/layout/process1"/>
    <dgm:cxn modelId="{F2BDCA4C-95D2-1D4C-B43E-B5B6743270DE}" srcId="{466FAE48-7ED0-3544-A29F-121BE1F3DA10}" destId="{6C166F66-2EA9-2645-899F-4FB88B39938A}" srcOrd="1" destOrd="0" parTransId="{8A099797-FFBA-9E4D-835C-B69468696753}" sibTransId="{C93F4644-6165-5349-850F-8C8CEBAE614B}"/>
    <dgm:cxn modelId="{FDBDDB4C-5465-B44C-B009-368B7166CA3C}" srcId="{466FAE48-7ED0-3544-A29F-121BE1F3DA10}" destId="{D4BC23C8-3E8A-1147-85E3-3327691C2BC6}" srcOrd="3" destOrd="0" parTransId="{2C1E29BB-612B-B744-A516-E314CA8057DE}" sibTransId="{7C77E03E-DCF5-A844-A35F-D5819EEE6557}"/>
    <dgm:cxn modelId="{486B2E56-CA47-704A-91C0-4D58054583B7}" type="presOf" srcId="{E431F294-6B0A-9446-A634-80AD79C4022D}" destId="{396F2EFC-3934-D94F-8E49-F1AAE90D27E2}" srcOrd="0" destOrd="0" presId="urn:microsoft.com/office/officeart/2005/8/layout/process1"/>
    <dgm:cxn modelId="{B3D00060-AAA5-9B48-8318-504B73BFF408}" type="presOf" srcId="{9274EEBF-53E9-6F4C-9EAD-1C05010EC82A}" destId="{30DB8957-52A7-CF49-932E-EFB46D3B92F8}" srcOrd="1" destOrd="0" presId="urn:microsoft.com/office/officeart/2005/8/layout/process1"/>
    <dgm:cxn modelId="{5A777579-BA9C-2E48-AF9A-FFC7DD1A719E}" srcId="{466FAE48-7ED0-3544-A29F-121BE1F3DA10}" destId="{F1CD0AFA-73D1-5846-9540-F9D8DBE64769}" srcOrd="4" destOrd="0" parTransId="{14D28901-B3B4-0740-9980-156CA6760766}" sibTransId="{798797C1-0349-D54A-964B-F96FF5A5408F}"/>
    <dgm:cxn modelId="{00FA328E-4B99-8B42-B865-10BD690F92F7}" type="presOf" srcId="{D4BC23C8-3E8A-1147-85E3-3327691C2BC6}" destId="{E49AC516-FCC9-A94A-8BB9-012F544D025A}" srcOrd="0" destOrd="0" presId="urn:microsoft.com/office/officeart/2005/8/layout/process1"/>
    <dgm:cxn modelId="{B3773191-A41E-AD42-81D0-AC892703747E}" srcId="{466FAE48-7ED0-3544-A29F-121BE1F3DA10}" destId="{3C34E020-CB46-2042-BFBB-BEF4048EDB44}" srcOrd="5" destOrd="0" parTransId="{521ECF6C-E123-1642-86B4-E8E1A4BFC6AA}" sibTransId="{6288F28D-390B-784D-9AEC-1EB83D80092B}"/>
    <dgm:cxn modelId="{0C2E7294-4828-BA40-943D-5F1847B4EE31}" type="presOf" srcId="{798797C1-0349-D54A-964B-F96FF5A5408F}" destId="{B5525519-0904-AC46-A1A9-046F7978C323}" srcOrd="0" destOrd="0" presId="urn:microsoft.com/office/officeart/2005/8/layout/process1"/>
    <dgm:cxn modelId="{38BC4BA6-45A3-5B42-B2ED-A9998F70E4BD}" srcId="{466FAE48-7ED0-3544-A29F-121BE1F3DA10}" destId="{5F98D030-EB3A-9B48-9216-E30D5EB4062A}" srcOrd="0" destOrd="0" parTransId="{194224D2-9CFF-6A47-9B0E-B006541FCDBE}" sibTransId="{9274EEBF-53E9-6F4C-9EAD-1C05010EC82A}"/>
    <dgm:cxn modelId="{C86554A7-A51B-1444-ABF1-D2EE6AFE1AD4}" type="presOf" srcId="{6C166F66-2EA9-2645-899F-4FB88B39938A}" destId="{AD8E9DFD-9CAC-4D45-B8E3-704155009163}" srcOrd="0" destOrd="0" presId="urn:microsoft.com/office/officeart/2005/8/layout/process1"/>
    <dgm:cxn modelId="{853D87B1-A05B-464D-A437-7B0659431844}" srcId="{466FAE48-7ED0-3544-A29F-121BE1F3DA10}" destId="{E431F294-6B0A-9446-A634-80AD79C4022D}" srcOrd="2" destOrd="0" parTransId="{52A1A882-E3E2-9745-99BE-277EFE7DE35D}" sibTransId="{BFEF618D-46D0-E04D-BEAA-28E13A46F98A}"/>
    <dgm:cxn modelId="{6CC184C5-4980-B145-AC70-5C2E8FBE5A1F}" type="presOf" srcId="{9274EEBF-53E9-6F4C-9EAD-1C05010EC82A}" destId="{728F5DF0-D25C-C449-8358-53459C28E6D4}" srcOrd="0" destOrd="0" presId="urn:microsoft.com/office/officeart/2005/8/layout/process1"/>
    <dgm:cxn modelId="{6FFFA6C9-0D06-D04A-A0F6-02016D412D22}" type="presOf" srcId="{7C77E03E-DCF5-A844-A35F-D5819EEE6557}" destId="{56E42C20-C884-AD43-8135-9277DAF2E53A}" srcOrd="0" destOrd="0" presId="urn:microsoft.com/office/officeart/2005/8/layout/process1"/>
    <dgm:cxn modelId="{A53002DB-C4F6-FF4D-8482-9358A7183411}" type="presOf" srcId="{798797C1-0349-D54A-964B-F96FF5A5408F}" destId="{DF7AE305-48FF-274C-BD67-FD3E78A09014}" srcOrd="1" destOrd="0" presId="urn:microsoft.com/office/officeart/2005/8/layout/process1"/>
    <dgm:cxn modelId="{5FEE10E5-6C16-5C4A-AC3B-028643D2495E}" type="presOf" srcId="{C93F4644-6165-5349-850F-8C8CEBAE614B}" destId="{7367FF4A-3C60-A041-AFD7-91CBF5C2AB6D}" srcOrd="1" destOrd="0" presId="urn:microsoft.com/office/officeart/2005/8/layout/process1"/>
    <dgm:cxn modelId="{869DA43B-F390-F745-893E-9BC0B2F3D407}" type="presParOf" srcId="{19943C22-00FF-1840-8016-80714513BE47}" destId="{D5FAA495-CEA8-F14E-9243-5A01090FC04C}" srcOrd="0" destOrd="0" presId="urn:microsoft.com/office/officeart/2005/8/layout/process1"/>
    <dgm:cxn modelId="{E9789F9F-B5A4-8844-9E24-86C8AD299E47}" type="presParOf" srcId="{19943C22-00FF-1840-8016-80714513BE47}" destId="{728F5DF0-D25C-C449-8358-53459C28E6D4}" srcOrd="1" destOrd="0" presId="urn:microsoft.com/office/officeart/2005/8/layout/process1"/>
    <dgm:cxn modelId="{8A7326BC-9E6A-0F4F-B801-7CD0D02C5565}" type="presParOf" srcId="{728F5DF0-D25C-C449-8358-53459C28E6D4}" destId="{30DB8957-52A7-CF49-932E-EFB46D3B92F8}" srcOrd="0" destOrd="0" presId="urn:microsoft.com/office/officeart/2005/8/layout/process1"/>
    <dgm:cxn modelId="{3921B716-D466-4047-81F1-CA9E60F9228A}" type="presParOf" srcId="{19943C22-00FF-1840-8016-80714513BE47}" destId="{AD8E9DFD-9CAC-4D45-B8E3-704155009163}" srcOrd="2" destOrd="0" presId="urn:microsoft.com/office/officeart/2005/8/layout/process1"/>
    <dgm:cxn modelId="{933DFDC1-7699-7B4D-9CF8-F901FEA38ECC}" type="presParOf" srcId="{19943C22-00FF-1840-8016-80714513BE47}" destId="{BE40388D-8E70-294D-9BE5-563963C0AA1B}" srcOrd="3" destOrd="0" presId="urn:microsoft.com/office/officeart/2005/8/layout/process1"/>
    <dgm:cxn modelId="{B6310B39-A207-C74F-A33C-4F3F8C4CD29A}" type="presParOf" srcId="{BE40388D-8E70-294D-9BE5-563963C0AA1B}" destId="{7367FF4A-3C60-A041-AFD7-91CBF5C2AB6D}" srcOrd="0" destOrd="0" presId="urn:microsoft.com/office/officeart/2005/8/layout/process1"/>
    <dgm:cxn modelId="{53ECCF60-CBED-9E49-B356-DB8FC3BB3D0C}" type="presParOf" srcId="{19943C22-00FF-1840-8016-80714513BE47}" destId="{396F2EFC-3934-D94F-8E49-F1AAE90D27E2}" srcOrd="4" destOrd="0" presId="urn:microsoft.com/office/officeart/2005/8/layout/process1"/>
    <dgm:cxn modelId="{9BF79328-3784-D847-88D2-30C1DF081060}" type="presParOf" srcId="{19943C22-00FF-1840-8016-80714513BE47}" destId="{C9B31579-7C15-B846-8DF3-CBBB703C0FE7}" srcOrd="5" destOrd="0" presId="urn:microsoft.com/office/officeart/2005/8/layout/process1"/>
    <dgm:cxn modelId="{698D63ED-0316-1C46-9A23-148F5A627B42}" type="presParOf" srcId="{C9B31579-7C15-B846-8DF3-CBBB703C0FE7}" destId="{B8D0C10E-A6B1-4E45-BD2B-F1B30351E3CB}" srcOrd="0" destOrd="0" presId="urn:microsoft.com/office/officeart/2005/8/layout/process1"/>
    <dgm:cxn modelId="{1D620E06-8518-F944-BFC7-09DBF5902B96}" type="presParOf" srcId="{19943C22-00FF-1840-8016-80714513BE47}" destId="{E49AC516-FCC9-A94A-8BB9-012F544D025A}" srcOrd="6" destOrd="0" presId="urn:microsoft.com/office/officeart/2005/8/layout/process1"/>
    <dgm:cxn modelId="{95D8CC8B-7E94-7242-AAD2-1BAC5B7B2088}" type="presParOf" srcId="{19943C22-00FF-1840-8016-80714513BE47}" destId="{56E42C20-C884-AD43-8135-9277DAF2E53A}" srcOrd="7" destOrd="0" presId="urn:microsoft.com/office/officeart/2005/8/layout/process1"/>
    <dgm:cxn modelId="{708DE17A-BD28-EA46-B835-3295FD0618AD}" type="presParOf" srcId="{56E42C20-C884-AD43-8135-9277DAF2E53A}" destId="{4D150877-46EA-134E-A2DC-5C40AEC0E90F}" srcOrd="0" destOrd="0" presId="urn:microsoft.com/office/officeart/2005/8/layout/process1"/>
    <dgm:cxn modelId="{E56D36E4-465C-F942-BA39-11E3D403D5CD}" type="presParOf" srcId="{19943C22-00FF-1840-8016-80714513BE47}" destId="{A46C0930-E3D6-2948-BD3A-49F7CB92C421}" srcOrd="8" destOrd="0" presId="urn:microsoft.com/office/officeart/2005/8/layout/process1"/>
    <dgm:cxn modelId="{F90A268C-FB3F-2746-8CD3-98EBFA200495}" type="presParOf" srcId="{19943C22-00FF-1840-8016-80714513BE47}" destId="{B5525519-0904-AC46-A1A9-046F7978C323}" srcOrd="9" destOrd="0" presId="urn:microsoft.com/office/officeart/2005/8/layout/process1"/>
    <dgm:cxn modelId="{11D92BE8-1FE9-384A-BCB5-943F4DBFE416}" type="presParOf" srcId="{B5525519-0904-AC46-A1A9-046F7978C323}" destId="{DF7AE305-48FF-274C-BD67-FD3E78A09014}" srcOrd="0" destOrd="0" presId="urn:microsoft.com/office/officeart/2005/8/layout/process1"/>
    <dgm:cxn modelId="{DD565A17-8D3D-1E47-BBF7-3A061B2046D4}" type="presParOf" srcId="{19943C22-00FF-1840-8016-80714513BE47}" destId="{A87EA1E2-9060-6A4C-83D4-88879C3AE18E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6F36AF-3C11-3B4C-9A4F-9B027D07A464}" type="doc">
      <dgm:prSet loTypeId="urn:microsoft.com/office/officeart/2005/8/layout/hierarchy2" loCatId="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D776351-C87F-5F47-915F-2CDAE76BA1C3}">
      <dgm:prSet phldrT="[Text]"/>
      <dgm:spPr/>
      <dgm:t>
        <a:bodyPr/>
        <a:lstStyle/>
        <a:p>
          <a:r>
            <a:rPr lang="en-US" dirty="0" err="1"/>
            <a:t>Thuộc</a:t>
          </a:r>
          <a:r>
            <a:rPr lang="en-US" dirty="0"/>
            <a:t> </a:t>
          </a:r>
          <a:r>
            <a:rPr lang="en-US" dirty="0" err="1"/>
            <a:t>tính</a:t>
          </a:r>
          <a:endParaRPr lang="en-US" dirty="0"/>
        </a:p>
      </dgm:t>
    </dgm:pt>
    <dgm:pt modelId="{EE798F3F-9646-1148-A14D-0E7BE286B67D}" type="parTrans" cxnId="{B27A880D-F8AB-2141-B57D-A7BEE9954DC2}">
      <dgm:prSet/>
      <dgm:spPr/>
      <dgm:t>
        <a:bodyPr/>
        <a:lstStyle/>
        <a:p>
          <a:endParaRPr lang="en-US"/>
        </a:p>
      </dgm:t>
    </dgm:pt>
    <dgm:pt modelId="{DC7A63F8-2CCC-894F-AD9A-BB513EDCE475}" type="sibTrans" cxnId="{B27A880D-F8AB-2141-B57D-A7BEE9954DC2}">
      <dgm:prSet/>
      <dgm:spPr/>
      <dgm:t>
        <a:bodyPr/>
        <a:lstStyle/>
        <a:p>
          <a:endParaRPr lang="en-US"/>
        </a:p>
      </dgm:t>
    </dgm:pt>
    <dgm:pt modelId="{435101A2-64D1-984D-A8D6-764E9F231DE3}">
      <dgm:prSet phldrT="[Text]"/>
      <dgm:spPr/>
      <dgm:t>
        <a:bodyPr/>
        <a:lstStyle/>
        <a:p>
          <a:r>
            <a:rPr lang="en-US" dirty="0"/>
            <a:t>URL</a:t>
          </a:r>
        </a:p>
      </dgm:t>
    </dgm:pt>
    <dgm:pt modelId="{7F7EAB3F-AA2D-AD43-991B-A67AFB56C569}" type="parTrans" cxnId="{5AD3B535-70E0-954B-BCD5-0F16F57088E6}">
      <dgm:prSet/>
      <dgm:spPr/>
      <dgm:t>
        <a:bodyPr/>
        <a:lstStyle/>
        <a:p>
          <a:endParaRPr lang="en-US"/>
        </a:p>
      </dgm:t>
    </dgm:pt>
    <dgm:pt modelId="{6569480D-5E33-1A45-949B-68952DCC31BC}" type="sibTrans" cxnId="{5AD3B535-70E0-954B-BCD5-0F16F57088E6}">
      <dgm:prSet/>
      <dgm:spPr/>
      <dgm:t>
        <a:bodyPr/>
        <a:lstStyle/>
        <a:p>
          <a:endParaRPr lang="en-US"/>
        </a:p>
      </dgm:t>
    </dgm:pt>
    <dgm:pt modelId="{B7BE7481-5308-964C-B55B-4C76C492EDF2}">
      <dgm:prSet phldrT="[Text]"/>
      <dgm:spPr/>
      <dgm:t>
        <a:bodyPr/>
        <a:lstStyle/>
        <a:p>
          <a:r>
            <a:rPr lang="en-US" dirty="0"/>
            <a:t>Payload</a:t>
          </a:r>
        </a:p>
      </dgm:t>
    </dgm:pt>
    <dgm:pt modelId="{26D8EDCD-5DFB-B24F-9DAE-428B2844CA2D}" type="sibTrans" cxnId="{4325F150-002D-E54E-887D-A35EF501934B}">
      <dgm:prSet/>
      <dgm:spPr/>
      <dgm:t>
        <a:bodyPr/>
        <a:lstStyle/>
        <a:p>
          <a:endParaRPr lang="en-US"/>
        </a:p>
      </dgm:t>
    </dgm:pt>
    <dgm:pt modelId="{15552FEE-DAE7-C943-9034-92E670AE6936}" type="parTrans" cxnId="{4325F150-002D-E54E-887D-A35EF501934B}">
      <dgm:prSet/>
      <dgm:spPr/>
      <dgm:t>
        <a:bodyPr/>
        <a:lstStyle/>
        <a:p>
          <a:endParaRPr lang="en-US"/>
        </a:p>
      </dgm:t>
    </dgm:pt>
    <dgm:pt modelId="{2C77D73D-D30E-CD49-9EF1-F44FC9F3FCBB}">
      <dgm:prSet phldrT="[Text]"/>
      <dgm:spPr/>
      <dgm:t>
        <a:bodyPr/>
        <a:lstStyle/>
        <a:p>
          <a:r>
            <a:rPr lang="en-US" dirty="0"/>
            <a:t>Method</a:t>
          </a:r>
        </a:p>
      </dgm:t>
    </dgm:pt>
    <dgm:pt modelId="{EA6E6557-C805-D646-B47E-24A5DD6166AE}" type="parTrans" cxnId="{A6ED1694-594F-A64D-9514-02E654AA8D12}">
      <dgm:prSet/>
      <dgm:spPr/>
      <dgm:t>
        <a:bodyPr/>
        <a:lstStyle/>
        <a:p>
          <a:endParaRPr lang="en-US"/>
        </a:p>
      </dgm:t>
    </dgm:pt>
    <dgm:pt modelId="{97A38B36-6CA9-A64E-A80F-393607BA3782}" type="sibTrans" cxnId="{A6ED1694-594F-A64D-9514-02E654AA8D12}">
      <dgm:prSet/>
      <dgm:spPr/>
      <dgm:t>
        <a:bodyPr/>
        <a:lstStyle/>
        <a:p>
          <a:endParaRPr lang="en-US"/>
        </a:p>
      </dgm:t>
    </dgm:pt>
    <dgm:pt modelId="{6DBDAACE-458C-C34A-B8FA-A704F31BAFAF}" type="pres">
      <dgm:prSet presAssocID="{346F36AF-3C11-3B4C-9A4F-9B027D07A464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830B625-B68A-FB4B-BFB8-6E63F4403C4D}" type="pres">
      <dgm:prSet presAssocID="{3D776351-C87F-5F47-915F-2CDAE76BA1C3}" presName="root1" presStyleCnt="0"/>
      <dgm:spPr/>
    </dgm:pt>
    <dgm:pt modelId="{9E2F7E8F-2A67-794F-8591-0B27C9BE5909}" type="pres">
      <dgm:prSet presAssocID="{3D776351-C87F-5F47-915F-2CDAE76BA1C3}" presName="LevelOneTextNode" presStyleLbl="node0" presStyleIdx="0" presStyleCnt="1">
        <dgm:presLayoutVars>
          <dgm:chPref val="3"/>
        </dgm:presLayoutVars>
      </dgm:prSet>
      <dgm:spPr/>
    </dgm:pt>
    <dgm:pt modelId="{610D25C2-3EF6-834A-B004-97EC5810A627}" type="pres">
      <dgm:prSet presAssocID="{3D776351-C87F-5F47-915F-2CDAE76BA1C3}" presName="level2hierChild" presStyleCnt="0"/>
      <dgm:spPr/>
    </dgm:pt>
    <dgm:pt modelId="{1BB5AFE5-1395-D844-AB3C-228D62638A4C}" type="pres">
      <dgm:prSet presAssocID="{7F7EAB3F-AA2D-AD43-991B-A67AFB56C569}" presName="conn2-1" presStyleLbl="parChTrans1D2" presStyleIdx="0" presStyleCnt="3"/>
      <dgm:spPr/>
    </dgm:pt>
    <dgm:pt modelId="{A507A940-821A-C441-8868-074D76361992}" type="pres">
      <dgm:prSet presAssocID="{7F7EAB3F-AA2D-AD43-991B-A67AFB56C569}" presName="connTx" presStyleLbl="parChTrans1D2" presStyleIdx="0" presStyleCnt="3"/>
      <dgm:spPr/>
    </dgm:pt>
    <dgm:pt modelId="{1D84FC48-9B51-EC4A-91A7-E0460582E21C}" type="pres">
      <dgm:prSet presAssocID="{435101A2-64D1-984D-A8D6-764E9F231DE3}" presName="root2" presStyleCnt="0"/>
      <dgm:spPr/>
    </dgm:pt>
    <dgm:pt modelId="{F05DC5F3-371B-894F-8D82-2A9C1E90BFE4}" type="pres">
      <dgm:prSet presAssocID="{435101A2-64D1-984D-A8D6-764E9F231DE3}" presName="LevelTwoTextNode" presStyleLbl="node2" presStyleIdx="0" presStyleCnt="3">
        <dgm:presLayoutVars>
          <dgm:chPref val="3"/>
        </dgm:presLayoutVars>
      </dgm:prSet>
      <dgm:spPr/>
    </dgm:pt>
    <dgm:pt modelId="{4767CEBE-F5FE-744B-9036-F08ED49570A2}" type="pres">
      <dgm:prSet presAssocID="{435101A2-64D1-984D-A8D6-764E9F231DE3}" presName="level3hierChild" presStyleCnt="0"/>
      <dgm:spPr/>
    </dgm:pt>
    <dgm:pt modelId="{AAE633D3-892B-8049-B7E6-6005D1FFA327}" type="pres">
      <dgm:prSet presAssocID="{EA6E6557-C805-D646-B47E-24A5DD6166AE}" presName="conn2-1" presStyleLbl="parChTrans1D2" presStyleIdx="1" presStyleCnt="3"/>
      <dgm:spPr/>
    </dgm:pt>
    <dgm:pt modelId="{1D32A571-D293-1B43-A00A-96450053ECF0}" type="pres">
      <dgm:prSet presAssocID="{EA6E6557-C805-D646-B47E-24A5DD6166AE}" presName="connTx" presStyleLbl="parChTrans1D2" presStyleIdx="1" presStyleCnt="3"/>
      <dgm:spPr/>
    </dgm:pt>
    <dgm:pt modelId="{81E9EE37-F55F-1448-A695-30B20E695437}" type="pres">
      <dgm:prSet presAssocID="{2C77D73D-D30E-CD49-9EF1-F44FC9F3FCBB}" presName="root2" presStyleCnt="0"/>
      <dgm:spPr/>
    </dgm:pt>
    <dgm:pt modelId="{E5D01CC1-029C-D74A-8D32-D3C7A20651AD}" type="pres">
      <dgm:prSet presAssocID="{2C77D73D-D30E-CD49-9EF1-F44FC9F3FCBB}" presName="LevelTwoTextNode" presStyleLbl="node2" presStyleIdx="1" presStyleCnt="3">
        <dgm:presLayoutVars>
          <dgm:chPref val="3"/>
        </dgm:presLayoutVars>
      </dgm:prSet>
      <dgm:spPr/>
    </dgm:pt>
    <dgm:pt modelId="{D36A56BB-6750-5C44-A4F3-A3D3C0B2B73A}" type="pres">
      <dgm:prSet presAssocID="{2C77D73D-D30E-CD49-9EF1-F44FC9F3FCBB}" presName="level3hierChild" presStyleCnt="0"/>
      <dgm:spPr/>
    </dgm:pt>
    <dgm:pt modelId="{713D8238-EBA5-BB47-B22C-69644E04BB82}" type="pres">
      <dgm:prSet presAssocID="{15552FEE-DAE7-C943-9034-92E670AE6936}" presName="conn2-1" presStyleLbl="parChTrans1D2" presStyleIdx="2" presStyleCnt="3"/>
      <dgm:spPr/>
    </dgm:pt>
    <dgm:pt modelId="{ABB99F9D-6F40-7441-ABDC-06CBA2EF52E8}" type="pres">
      <dgm:prSet presAssocID="{15552FEE-DAE7-C943-9034-92E670AE6936}" presName="connTx" presStyleLbl="parChTrans1D2" presStyleIdx="2" presStyleCnt="3"/>
      <dgm:spPr/>
    </dgm:pt>
    <dgm:pt modelId="{19A3766D-84FD-8843-BED5-622E183A1A63}" type="pres">
      <dgm:prSet presAssocID="{B7BE7481-5308-964C-B55B-4C76C492EDF2}" presName="root2" presStyleCnt="0"/>
      <dgm:spPr/>
    </dgm:pt>
    <dgm:pt modelId="{B3BFAB5C-CDBE-C44E-8733-45A9ED0A75F5}" type="pres">
      <dgm:prSet presAssocID="{B7BE7481-5308-964C-B55B-4C76C492EDF2}" presName="LevelTwoTextNode" presStyleLbl="node2" presStyleIdx="2" presStyleCnt="3">
        <dgm:presLayoutVars>
          <dgm:chPref val="3"/>
        </dgm:presLayoutVars>
      </dgm:prSet>
      <dgm:spPr/>
    </dgm:pt>
    <dgm:pt modelId="{C6CF87C4-F227-3347-8DF2-83A710E9C3E2}" type="pres">
      <dgm:prSet presAssocID="{B7BE7481-5308-964C-B55B-4C76C492EDF2}" presName="level3hierChild" presStyleCnt="0"/>
      <dgm:spPr/>
    </dgm:pt>
  </dgm:ptLst>
  <dgm:cxnLst>
    <dgm:cxn modelId="{B27A880D-F8AB-2141-B57D-A7BEE9954DC2}" srcId="{346F36AF-3C11-3B4C-9A4F-9B027D07A464}" destId="{3D776351-C87F-5F47-915F-2CDAE76BA1C3}" srcOrd="0" destOrd="0" parTransId="{EE798F3F-9646-1148-A14D-0E7BE286B67D}" sibTransId="{DC7A63F8-2CCC-894F-AD9A-BB513EDCE475}"/>
    <dgm:cxn modelId="{2E88B623-E13D-7F4F-9656-6FB3C313FBC8}" type="presOf" srcId="{EA6E6557-C805-D646-B47E-24A5DD6166AE}" destId="{AAE633D3-892B-8049-B7E6-6005D1FFA327}" srcOrd="0" destOrd="0" presId="urn:microsoft.com/office/officeart/2005/8/layout/hierarchy2"/>
    <dgm:cxn modelId="{D3662725-6FB2-4C4E-B947-41EFFF8067DB}" type="presOf" srcId="{3D776351-C87F-5F47-915F-2CDAE76BA1C3}" destId="{9E2F7E8F-2A67-794F-8591-0B27C9BE5909}" srcOrd="0" destOrd="0" presId="urn:microsoft.com/office/officeart/2005/8/layout/hierarchy2"/>
    <dgm:cxn modelId="{5AD3B535-70E0-954B-BCD5-0F16F57088E6}" srcId="{3D776351-C87F-5F47-915F-2CDAE76BA1C3}" destId="{435101A2-64D1-984D-A8D6-764E9F231DE3}" srcOrd="0" destOrd="0" parTransId="{7F7EAB3F-AA2D-AD43-991B-A67AFB56C569}" sibTransId="{6569480D-5E33-1A45-949B-68952DCC31BC}"/>
    <dgm:cxn modelId="{D9574E44-BBD9-CF4B-92B5-55C8138EA172}" type="presOf" srcId="{EA6E6557-C805-D646-B47E-24A5DD6166AE}" destId="{1D32A571-D293-1B43-A00A-96450053ECF0}" srcOrd="1" destOrd="0" presId="urn:microsoft.com/office/officeart/2005/8/layout/hierarchy2"/>
    <dgm:cxn modelId="{4325F150-002D-E54E-887D-A35EF501934B}" srcId="{3D776351-C87F-5F47-915F-2CDAE76BA1C3}" destId="{B7BE7481-5308-964C-B55B-4C76C492EDF2}" srcOrd="2" destOrd="0" parTransId="{15552FEE-DAE7-C943-9034-92E670AE6936}" sibTransId="{26D8EDCD-5DFB-B24F-9DAE-428B2844CA2D}"/>
    <dgm:cxn modelId="{E4677E88-F5D1-DB42-8568-1FE97BF7A785}" type="presOf" srcId="{B7BE7481-5308-964C-B55B-4C76C492EDF2}" destId="{B3BFAB5C-CDBE-C44E-8733-45A9ED0A75F5}" srcOrd="0" destOrd="0" presId="urn:microsoft.com/office/officeart/2005/8/layout/hierarchy2"/>
    <dgm:cxn modelId="{A6ED1694-594F-A64D-9514-02E654AA8D12}" srcId="{3D776351-C87F-5F47-915F-2CDAE76BA1C3}" destId="{2C77D73D-D30E-CD49-9EF1-F44FC9F3FCBB}" srcOrd="1" destOrd="0" parTransId="{EA6E6557-C805-D646-B47E-24A5DD6166AE}" sibTransId="{97A38B36-6CA9-A64E-A80F-393607BA3782}"/>
    <dgm:cxn modelId="{D0D9CCA1-21C0-DE45-9484-5724C4803576}" type="presOf" srcId="{435101A2-64D1-984D-A8D6-764E9F231DE3}" destId="{F05DC5F3-371B-894F-8D82-2A9C1E90BFE4}" srcOrd="0" destOrd="0" presId="urn:microsoft.com/office/officeart/2005/8/layout/hierarchy2"/>
    <dgm:cxn modelId="{B8A99DA7-89E6-7447-A692-2E795C2DDCE9}" type="presOf" srcId="{15552FEE-DAE7-C943-9034-92E670AE6936}" destId="{713D8238-EBA5-BB47-B22C-69644E04BB82}" srcOrd="0" destOrd="0" presId="urn:microsoft.com/office/officeart/2005/8/layout/hierarchy2"/>
    <dgm:cxn modelId="{4CD81CDC-E09F-F948-B2B6-3D0F15AD8AF4}" type="presOf" srcId="{15552FEE-DAE7-C943-9034-92E670AE6936}" destId="{ABB99F9D-6F40-7441-ABDC-06CBA2EF52E8}" srcOrd="1" destOrd="0" presId="urn:microsoft.com/office/officeart/2005/8/layout/hierarchy2"/>
    <dgm:cxn modelId="{ACC089E3-C622-D448-A51D-D98A0421845D}" type="presOf" srcId="{2C77D73D-D30E-CD49-9EF1-F44FC9F3FCBB}" destId="{E5D01CC1-029C-D74A-8D32-D3C7A20651AD}" srcOrd="0" destOrd="0" presId="urn:microsoft.com/office/officeart/2005/8/layout/hierarchy2"/>
    <dgm:cxn modelId="{2A6A20E8-3633-2F47-B219-15E4EC8F1DD8}" type="presOf" srcId="{7F7EAB3F-AA2D-AD43-991B-A67AFB56C569}" destId="{1BB5AFE5-1395-D844-AB3C-228D62638A4C}" srcOrd="0" destOrd="0" presId="urn:microsoft.com/office/officeart/2005/8/layout/hierarchy2"/>
    <dgm:cxn modelId="{5FE913EC-157A-4E45-82D7-C1FCAC9DADDE}" type="presOf" srcId="{7F7EAB3F-AA2D-AD43-991B-A67AFB56C569}" destId="{A507A940-821A-C441-8868-074D76361992}" srcOrd="1" destOrd="0" presId="urn:microsoft.com/office/officeart/2005/8/layout/hierarchy2"/>
    <dgm:cxn modelId="{802DB4EC-9CDE-B24B-B738-0B8606CC712E}" type="presOf" srcId="{346F36AF-3C11-3B4C-9A4F-9B027D07A464}" destId="{6DBDAACE-458C-C34A-B8FA-A704F31BAFAF}" srcOrd="0" destOrd="0" presId="urn:microsoft.com/office/officeart/2005/8/layout/hierarchy2"/>
    <dgm:cxn modelId="{6B0039B7-F636-184B-B1FA-7B6F153EB1C1}" type="presParOf" srcId="{6DBDAACE-458C-C34A-B8FA-A704F31BAFAF}" destId="{8830B625-B68A-FB4B-BFB8-6E63F4403C4D}" srcOrd="0" destOrd="0" presId="urn:microsoft.com/office/officeart/2005/8/layout/hierarchy2"/>
    <dgm:cxn modelId="{6BF908AB-43EE-ED4C-83F9-E402888DE467}" type="presParOf" srcId="{8830B625-B68A-FB4B-BFB8-6E63F4403C4D}" destId="{9E2F7E8F-2A67-794F-8591-0B27C9BE5909}" srcOrd="0" destOrd="0" presId="urn:microsoft.com/office/officeart/2005/8/layout/hierarchy2"/>
    <dgm:cxn modelId="{A553ED5B-815E-1049-9BFB-BC9E1DD080DE}" type="presParOf" srcId="{8830B625-B68A-FB4B-BFB8-6E63F4403C4D}" destId="{610D25C2-3EF6-834A-B004-97EC5810A627}" srcOrd="1" destOrd="0" presId="urn:microsoft.com/office/officeart/2005/8/layout/hierarchy2"/>
    <dgm:cxn modelId="{D289BC96-9D4F-E545-BE32-3030FC4B51EF}" type="presParOf" srcId="{610D25C2-3EF6-834A-B004-97EC5810A627}" destId="{1BB5AFE5-1395-D844-AB3C-228D62638A4C}" srcOrd="0" destOrd="0" presId="urn:microsoft.com/office/officeart/2005/8/layout/hierarchy2"/>
    <dgm:cxn modelId="{1E0F2519-5051-2D45-B394-3B1A9C20AAC6}" type="presParOf" srcId="{1BB5AFE5-1395-D844-AB3C-228D62638A4C}" destId="{A507A940-821A-C441-8868-074D76361992}" srcOrd="0" destOrd="0" presId="urn:microsoft.com/office/officeart/2005/8/layout/hierarchy2"/>
    <dgm:cxn modelId="{447A6886-78E4-E041-ADF3-AFF10BF580A3}" type="presParOf" srcId="{610D25C2-3EF6-834A-B004-97EC5810A627}" destId="{1D84FC48-9B51-EC4A-91A7-E0460582E21C}" srcOrd="1" destOrd="0" presId="urn:microsoft.com/office/officeart/2005/8/layout/hierarchy2"/>
    <dgm:cxn modelId="{80FA98DA-BF3A-C940-A44F-DA241DC61F9E}" type="presParOf" srcId="{1D84FC48-9B51-EC4A-91A7-E0460582E21C}" destId="{F05DC5F3-371B-894F-8D82-2A9C1E90BFE4}" srcOrd="0" destOrd="0" presId="urn:microsoft.com/office/officeart/2005/8/layout/hierarchy2"/>
    <dgm:cxn modelId="{6E42EF2E-9A2A-A240-B9B2-1371EAF61F19}" type="presParOf" srcId="{1D84FC48-9B51-EC4A-91A7-E0460582E21C}" destId="{4767CEBE-F5FE-744B-9036-F08ED49570A2}" srcOrd="1" destOrd="0" presId="urn:microsoft.com/office/officeart/2005/8/layout/hierarchy2"/>
    <dgm:cxn modelId="{4CC2D3E0-81A8-C645-BA44-E9B7A3896E65}" type="presParOf" srcId="{610D25C2-3EF6-834A-B004-97EC5810A627}" destId="{AAE633D3-892B-8049-B7E6-6005D1FFA327}" srcOrd="2" destOrd="0" presId="urn:microsoft.com/office/officeart/2005/8/layout/hierarchy2"/>
    <dgm:cxn modelId="{FA8BA278-A442-464D-A7F4-03285DEC1723}" type="presParOf" srcId="{AAE633D3-892B-8049-B7E6-6005D1FFA327}" destId="{1D32A571-D293-1B43-A00A-96450053ECF0}" srcOrd="0" destOrd="0" presId="urn:microsoft.com/office/officeart/2005/8/layout/hierarchy2"/>
    <dgm:cxn modelId="{61E33744-2AB7-1F4A-82CF-5393EF6CE534}" type="presParOf" srcId="{610D25C2-3EF6-834A-B004-97EC5810A627}" destId="{81E9EE37-F55F-1448-A695-30B20E695437}" srcOrd="3" destOrd="0" presId="urn:microsoft.com/office/officeart/2005/8/layout/hierarchy2"/>
    <dgm:cxn modelId="{8A64DD19-554B-1740-813B-7805C5A37DFF}" type="presParOf" srcId="{81E9EE37-F55F-1448-A695-30B20E695437}" destId="{E5D01CC1-029C-D74A-8D32-D3C7A20651AD}" srcOrd="0" destOrd="0" presId="urn:microsoft.com/office/officeart/2005/8/layout/hierarchy2"/>
    <dgm:cxn modelId="{F41D32F8-20C5-5E49-ADC3-CE85AA916CFF}" type="presParOf" srcId="{81E9EE37-F55F-1448-A695-30B20E695437}" destId="{D36A56BB-6750-5C44-A4F3-A3D3C0B2B73A}" srcOrd="1" destOrd="0" presId="urn:microsoft.com/office/officeart/2005/8/layout/hierarchy2"/>
    <dgm:cxn modelId="{4B8606F4-0FC1-614F-A653-49A8D37F6568}" type="presParOf" srcId="{610D25C2-3EF6-834A-B004-97EC5810A627}" destId="{713D8238-EBA5-BB47-B22C-69644E04BB82}" srcOrd="4" destOrd="0" presId="urn:microsoft.com/office/officeart/2005/8/layout/hierarchy2"/>
    <dgm:cxn modelId="{477339B7-8A7A-2946-8880-CC4EEF8E07BF}" type="presParOf" srcId="{713D8238-EBA5-BB47-B22C-69644E04BB82}" destId="{ABB99F9D-6F40-7441-ABDC-06CBA2EF52E8}" srcOrd="0" destOrd="0" presId="urn:microsoft.com/office/officeart/2005/8/layout/hierarchy2"/>
    <dgm:cxn modelId="{5789ED17-EB2B-E549-8813-598495A0656B}" type="presParOf" srcId="{610D25C2-3EF6-834A-B004-97EC5810A627}" destId="{19A3766D-84FD-8843-BED5-622E183A1A63}" srcOrd="5" destOrd="0" presId="urn:microsoft.com/office/officeart/2005/8/layout/hierarchy2"/>
    <dgm:cxn modelId="{2E8B4694-530A-EF4F-9B9C-4AD17D872CDC}" type="presParOf" srcId="{19A3766D-84FD-8843-BED5-622E183A1A63}" destId="{B3BFAB5C-CDBE-C44E-8733-45A9ED0A75F5}" srcOrd="0" destOrd="0" presId="urn:microsoft.com/office/officeart/2005/8/layout/hierarchy2"/>
    <dgm:cxn modelId="{733B5406-EB90-1F46-AFDA-6615D469D337}" type="presParOf" srcId="{19A3766D-84FD-8843-BED5-622E183A1A63}" destId="{C6CF87C4-F227-3347-8DF2-83A710E9C3E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6151E3-9864-A141-A7DC-8878CABC9B24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8240511-7C1A-2E4E-A22C-393099B076EC}">
      <dgm:prSet phldrT="[Text]"/>
      <dgm:spPr/>
      <dgm:t>
        <a:bodyPr/>
        <a:lstStyle/>
        <a:p>
          <a:r>
            <a:rPr lang="en-US" dirty="0"/>
            <a:t>URL </a:t>
          </a:r>
          <a:r>
            <a:rPr lang="en-US" dirty="0" err="1"/>
            <a:t>không</a:t>
          </a:r>
          <a:r>
            <a:rPr lang="en-US" dirty="0"/>
            <a:t> </a:t>
          </a:r>
          <a:r>
            <a:rPr lang="en-US" dirty="0" err="1"/>
            <a:t>tồn</a:t>
          </a:r>
          <a:r>
            <a:rPr lang="en-US" dirty="0"/>
            <a:t> </a:t>
          </a:r>
          <a:r>
            <a:rPr lang="en-US" dirty="0" err="1"/>
            <a:t>tại</a:t>
          </a:r>
          <a:endParaRPr lang="en-US" dirty="0"/>
        </a:p>
      </dgm:t>
    </dgm:pt>
    <dgm:pt modelId="{7862E912-9071-374C-BDA8-4BAD85134E15}" type="parTrans" cxnId="{9086D59C-3A1D-9848-B508-F02E76EF026B}">
      <dgm:prSet/>
      <dgm:spPr/>
      <dgm:t>
        <a:bodyPr/>
        <a:lstStyle/>
        <a:p>
          <a:endParaRPr lang="en-US"/>
        </a:p>
      </dgm:t>
    </dgm:pt>
    <dgm:pt modelId="{D3AE43E6-53CA-FA49-8A71-4390B0227A72}" type="sibTrans" cxnId="{9086D59C-3A1D-9848-B508-F02E76EF026B}">
      <dgm:prSet/>
      <dgm:spPr/>
      <dgm:t>
        <a:bodyPr/>
        <a:lstStyle/>
        <a:p>
          <a:endParaRPr lang="en-US"/>
        </a:p>
      </dgm:t>
    </dgm:pt>
    <dgm:pt modelId="{DC7D20AA-5A82-E347-8DD5-22C8EC2D99F1}">
      <dgm:prSet phldrT="[Text]"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xem</a:t>
          </a:r>
          <a:r>
            <a:rPr lang="en-US" dirty="0"/>
            <a:t> </a:t>
          </a:r>
          <a:r>
            <a:rPr lang="en-US" dirty="0" err="1"/>
            <a:t>url</a:t>
          </a:r>
          <a:r>
            <a:rPr lang="en-US" dirty="0"/>
            <a:t>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thực</a:t>
          </a:r>
          <a:r>
            <a:rPr lang="en-US" dirty="0"/>
            <a:t> </a:t>
          </a:r>
          <a:r>
            <a:rPr lang="en-US" dirty="0" err="1"/>
            <a:t>sự</a:t>
          </a:r>
          <a:r>
            <a:rPr lang="en-US" dirty="0"/>
            <a:t> </a:t>
          </a:r>
          <a:r>
            <a:rPr lang="en-US" dirty="0" err="1"/>
            <a:t>tồn</a:t>
          </a:r>
          <a:r>
            <a:rPr lang="en-US" dirty="0"/>
            <a:t> </a:t>
          </a:r>
          <a:r>
            <a:rPr lang="en-US" dirty="0" err="1"/>
            <a:t>tại</a:t>
          </a:r>
          <a:r>
            <a:rPr lang="en-US" dirty="0"/>
            <a:t> </a:t>
          </a:r>
          <a:r>
            <a:rPr lang="en-US" dirty="0" err="1"/>
            <a:t>trên</a:t>
          </a:r>
          <a:r>
            <a:rPr lang="en-US" dirty="0"/>
            <a:t> server hay </a:t>
          </a:r>
          <a:r>
            <a:rPr lang="en-US" dirty="0" err="1"/>
            <a:t>không</a:t>
          </a:r>
          <a:endParaRPr lang="en-US" dirty="0"/>
        </a:p>
      </dgm:t>
    </dgm:pt>
    <dgm:pt modelId="{A1003B5E-AA8A-CB4C-B687-38279F906AE6}" type="parTrans" cxnId="{FF37F48C-E26B-BD4B-9A5A-EB420B79C8E7}">
      <dgm:prSet/>
      <dgm:spPr/>
      <dgm:t>
        <a:bodyPr/>
        <a:lstStyle/>
        <a:p>
          <a:endParaRPr lang="en-US"/>
        </a:p>
      </dgm:t>
    </dgm:pt>
    <dgm:pt modelId="{CACFA3D9-2355-7A42-95A5-6863B6E4E418}" type="sibTrans" cxnId="{FF37F48C-E26B-BD4B-9A5A-EB420B79C8E7}">
      <dgm:prSet/>
      <dgm:spPr/>
      <dgm:t>
        <a:bodyPr/>
        <a:lstStyle/>
        <a:p>
          <a:endParaRPr lang="en-US"/>
        </a:p>
      </dgm:t>
    </dgm:pt>
    <dgm:pt modelId="{6BD41F8C-56D1-0144-9478-B051952D0334}">
      <dgm:prSet phldrT="[Text]"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và</a:t>
          </a:r>
          <a:r>
            <a:rPr lang="en-US" dirty="0"/>
            <a:t> </a:t>
          </a:r>
          <a:r>
            <a:rPr lang="en-US" dirty="0" err="1"/>
            <a:t>từ</a:t>
          </a:r>
          <a:r>
            <a:rPr lang="en-US" dirty="0"/>
            <a:t> </a:t>
          </a:r>
          <a:r>
            <a:rPr lang="en-US" dirty="0" err="1"/>
            <a:t>khóa</a:t>
          </a:r>
          <a:r>
            <a:rPr lang="en-US" dirty="0"/>
            <a:t> </a:t>
          </a:r>
          <a:r>
            <a:rPr lang="en-US" dirty="0" err="1"/>
            <a:t>tấn</a:t>
          </a:r>
          <a:r>
            <a:rPr lang="en-US" dirty="0"/>
            <a:t> </a:t>
          </a:r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trong</a:t>
          </a:r>
          <a:r>
            <a:rPr lang="en-US" dirty="0"/>
            <a:t> </a:t>
          </a:r>
          <a:r>
            <a:rPr lang="en-US" dirty="0" err="1"/>
            <a:t>url</a:t>
          </a:r>
          <a:endParaRPr lang="en-US" dirty="0"/>
        </a:p>
      </dgm:t>
    </dgm:pt>
    <dgm:pt modelId="{79124D23-8A83-5741-AE25-AA466A8CC9B6}" type="parTrans" cxnId="{156790CC-6633-4B45-9723-EFFECE1DAF75}">
      <dgm:prSet/>
      <dgm:spPr/>
      <dgm:t>
        <a:bodyPr/>
        <a:lstStyle/>
        <a:p>
          <a:endParaRPr lang="en-US"/>
        </a:p>
      </dgm:t>
    </dgm:pt>
    <dgm:pt modelId="{EB66ABC1-9CCD-4745-B19D-2CBC4BC90689}" type="sibTrans" cxnId="{156790CC-6633-4B45-9723-EFFECE1DAF75}">
      <dgm:prSet/>
      <dgm:spPr/>
      <dgm:t>
        <a:bodyPr/>
        <a:lstStyle/>
        <a:p>
          <a:endParaRPr lang="en-US"/>
        </a:p>
      </dgm:t>
    </dgm:pt>
    <dgm:pt modelId="{E2B29FDC-1E90-7B45-96D2-20B59FD5B529}">
      <dgm:prSet phldrT="[Text]"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xem</a:t>
          </a:r>
          <a:r>
            <a:rPr lang="en-US" dirty="0"/>
            <a:t> </a:t>
          </a:r>
          <a:r>
            <a:rPr lang="en-US" dirty="0" err="1"/>
            <a:t>trong</a:t>
          </a:r>
          <a:r>
            <a:rPr lang="en-US" dirty="0"/>
            <a:t> </a:t>
          </a:r>
          <a:r>
            <a:rPr lang="en-US" dirty="0" err="1"/>
            <a:t>url</a:t>
          </a:r>
          <a:r>
            <a:rPr lang="en-US" dirty="0"/>
            <a:t>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xuất</a:t>
          </a:r>
          <a:r>
            <a:rPr lang="en-US" dirty="0"/>
            <a:t> </a:t>
          </a:r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từ</a:t>
          </a:r>
          <a:r>
            <a:rPr lang="en-US" dirty="0"/>
            <a:t> </a:t>
          </a:r>
          <a:r>
            <a:rPr lang="en-US" dirty="0" err="1"/>
            <a:t>khóa</a:t>
          </a:r>
          <a:r>
            <a:rPr lang="en-US" dirty="0"/>
            <a:t> </a:t>
          </a:r>
          <a:r>
            <a:rPr lang="en-US" dirty="0" err="1"/>
            <a:t>tấn</a:t>
          </a:r>
          <a:r>
            <a:rPr lang="en-US" dirty="0"/>
            <a:t> </a:t>
          </a:r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như</a:t>
          </a:r>
          <a:r>
            <a:rPr lang="en-US" dirty="0"/>
            <a:t> </a:t>
          </a:r>
          <a:r>
            <a:rPr lang="en-US" dirty="0" err="1"/>
            <a:t>bak</a:t>
          </a:r>
          <a:r>
            <a:rPr lang="en-US" dirty="0"/>
            <a:t>, </a:t>
          </a:r>
          <a:r>
            <a:rPr lang="en-US" dirty="0" err="1"/>
            <a:t>sql</a:t>
          </a:r>
          <a:r>
            <a:rPr lang="en-US" dirty="0"/>
            <a:t>, ~, backup, zip</a:t>
          </a:r>
        </a:p>
      </dgm:t>
    </dgm:pt>
    <dgm:pt modelId="{B80FE0FF-2D09-1E44-B6E1-308BBBB2A5F2}" type="parTrans" cxnId="{592F9BEF-8A08-574C-8775-8A174EEC67EE}">
      <dgm:prSet/>
      <dgm:spPr/>
      <dgm:t>
        <a:bodyPr/>
        <a:lstStyle/>
        <a:p>
          <a:endParaRPr lang="en-US"/>
        </a:p>
      </dgm:t>
    </dgm:pt>
    <dgm:pt modelId="{8C43014F-DB41-4B4D-B8DD-DC253FAA8843}" type="sibTrans" cxnId="{592F9BEF-8A08-574C-8775-8A174EEC67EE}">
      <dgm:prSet/>
      <dgm:spPr/>
      <dgm:t>
        <a:bodyPr/>
        <a:lstStyle/>
        <a:p>
          <a:endParaRPr lang="en-US"/>
        </a:p>
      </dgm:t>
    </dgm:pt>
    <dgm:pt modelId="{BA5A9DC0-DA8A-8749-BC2D-AE9E04CED2FA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nguyên</a:t>
          </a:r>
          <a:endParaRPr lang="en-US" dirty="0"/>
        </a:p>
      </dgm:t>
    </dgm:pt>
    <dgm:pt modelId="{338B8DE9-F77C-8E4A-ACC6-B65FCB07533E}" type="parTrans" cxnId="{B6D95A52-20A0-3A40-A830-8135447BA5E5}">
      <dgm:prSet/>
      <dgm:spPr/>
      <dgm:t>
        <a:bodyPr/>
        <a:lstStyle/>
        <a:p>
          <a:endParaRPr lang="en-US"/>
        </a:p>
      </dgm:t>
    </dgm:pt>
    <dgm:pt modelId="{BF5C2841-4DC3-B84A-8506-0BD201C87543}" type="sibTrans" cxnId="{B6D95A52-20A0-3A40-A830-8135447BA5E5}">
      <dgm:prSet/>
      <dgm:spPr/>
      <dgm:t>
        <a:bodyPr/>
        <a:lstStyle/>
        <a:p>
          <a:endParaRPr lang="en-US"/>
        </a:p>
      </dgm:t>
    </dgm:pt>
    <dgm:pt modelId="{BDB20586-DAA6-E74C-88AD-15945C737CC9}">
      <dgm:prSet/>
      <dgm:spPr/>
      <dgm:t>
        <a:bodyPr/>
        <a:lstStyle/>
        <a:p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</a:t>
          </a:r>
          <a:r>
            <a:rPr lang="en-US" dirty="0" err="1"/>
            <a:t>url</a:t>
          </a:r>
          <a:endParaRPr lang="en-US" dirty="0"/>
        </a:p>
      </dgm:t>
    </dgm:pt>
    <dgm:pt modelId="{54CAD930-A8A1-134D-8B24-C44362F68700}" type="parTrans" cxnId="{B7003272-199A-0B43-89BE-343D5524269D}">
      <dgm:prSet/>
      <dgm:spPr/>
      <dgm:t>
        <a:bodyPr/>
        <a:lstStyle/>
        <a:p>
          <a:endParaRPr lang="en-US"/>
        </a:p>
      </dgm:t>
    </dgm:pt>
    <dgm:pt modelId="{26261F07-706F-CA40-828C-958DF0E32FE3}" type="sibTrans" cxnId="{B7003272-199A-0B43-89BE-343D5524269D}">
      <dgm:prSet/>
      <dgm:spPr/>
      <dgm:t>
        <a:bodyPr/>
        <a:lstStyle/>
        <a:p>
          <a:endParaRPr lang="en-US"/>
        </a:p>
      </dgm:t>
    </dgm:pt>
    <dgm:pt modelId="{6FC42EA5-A065-7C4F-93E9-30CCD5DD7EBB}">
      <dgm:prSet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</a:t>
          </a:r>
          <a:r>
            <a:rPr lang="en-US" dirty="0" err="1"/>
            <a:t>url</a:t>
          </a:r>
          <a:endParaRPr lang="en-US" dirty="0"/>
        </a:p>
      </dgm:t>
    </dgm:pt>
    <dgm:pt modelId="{5463B2A8-B413-5948-9DB1-DDEB4DFD5819}" type="parTrans" cxnId="{2202D1C1-D778-324D-9E49-5F14F0A0F066}">
      <dgm:prSet/>
      <dgm:spPr/>
      <dgm:t>
        <a:bodyPr/>
        <a:lstStyle/>
        <a:p>
          <a:endParaRPr lang="en-US"/>
        </a:p>
      </dgm:t>
    </dgm:pt>
    <dgm:pt modelId="{C8AC73D4-7A0F-4549-9309-45F762F9EB90}" type="sibTrans" cxnId="{2202D1C1-D778-324D-9E49-5F14F0A0F066}">
      <dgm:prSet/>
      <dgm:spPr/>
      <dgm:t>
        <a:bodyPr/>
        <a:lstStyle/>
        <a:p>
          <a:endParaRPr lang="en-US"/>
        </a:p>
      </dgm:t>
    </dgm:pt>
    <dgm:pt modelId="{CD577508-D107-0C47-AE05-79843E3B1F6A}">
      <dgm:prSet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lượng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khác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chữ</a:t>
          </a:r>
          <a:r>
            <a:rPr lang="en-US" dirty="0"/>
            <a:t> </a:t>
          </a:r>
          <a:r>
            <a:rPr lang="en-US" dirty="0" err="1"/>
            <a:t>cái</a:t>
          </a:r>
          <a:r>
            <a:rPr lang="en-US" dirty="0"/>
            <a:t> </a:t>
          </a:r>
          <a:r>
            <a:rPr lang="en-US" dirty="0" err="1"/>
            <a:t>thường</a:t>
          </a:r>
          <a:endParaRPr lang="en-US" dirty="0"/>
        </a:p>
      </dgm:t>
    </dgm:pt>
    <dgm:pt modelId="{167D5577-29C2-3D41-97B9-2DF084974B50}" type="parTrans" cxnId="{3E48EFAA-715B-5047-9A2C-1D48EA6F423D}">
      <dgm:prSet/>
      <dgm:spPr/>
      <dgm:t>
        <a:bodyPr/>
        <a:lstStyle/>
        <a:p>
          <a:endParaRPr lang="en-US"/>
        </a:p>
      </dgm:t>
    </dgm:pt>
    <dgm:pt modelId="{1068BE6C-4332-E04C-BB4C-72899BF8D8C4}" type="sibTrans" cxnId="{3E48EFAA-715B-5047-9A2C-1D48EA6F423D}">
      <dgm:prSet/>
      <dgm:spPr/>
      <dgm:t>
        <a:bodyPr/>
        <a:lstStyle/>
        <a:p>
          <a:endParaRPr lang="en-US"/>
        </a:p>
      </dgm:t>
    </dgm:pt>
    <dgm:pt modelId="{53AE86DA-F757-E846-A969-FC2C7C7B4318}">
      <dgm:prSet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lượng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khác</a:t>
          </a:r>
          <a:r>
            <a:rPr lang="en-US" dirty="0"/>
            <a:t> </a:t>
          </a:r>
          <a:r>
            <a:rPr lang="en-US" dirty="0" err="1"/>
            <a:t>chữ</a:t>
          </a:r>
          <a:r>
            <a:rPr lang="en-US" dirty="0"/>
            <a:t> </a:t>
          </a:r>
          <a:r>
            <a:rPr lang="en-US" dirty="0" err="1"/>
            <a:t>cái</a:t>
          </a:r>
          <a:r>
            <a:rPr lang="en-US" dirty="0"/>
            <a:t> </a:t>
          </a:r>
          <a:r>
            <a:rPr lang="en-US" dirty="0" err="1"/>
            <a:t>thường</a:t>
          </a:r>
          <a:endParaRPr lang="en-US" dirty="0"/>
        </a:p>
      </dgm:t>
    </dgm:pt>
    <dgm:pt modelId="{2798A157-5C7C-154E-8671-09E83276A205}" type="parTrans" cxnId="{2A205543-CABB-7E4C-832F-D35DF34E48F2}">
      <dgm:prSet/>
      <dgm:spPr/>
      <dgm:t>
        <a:bodyPr/>
        <a:lstStyle/>
        <a:p>
          <a:endParaRPr lang="en-US"/>
        </a:p>
      </dgm:t>
    </dgm:pt>
    <dgm:pt modelId="{5ACA0A2F-E2B9-2F4B-BEC3-7440C80BC57D}" type="sibTrans" cxnId="{2A205543-CABB-7E4C-832F-D35DF34E48F2}">
      <dgm:prSet/>
      <dgm:spPr/>
      <dgm:t>
        <a:bodyPr/>
        <a:lstStyle/>
        <a:p>
          <a:endParaRPr lang="en-US"/>
        </a:p>
      </dgm:t>
    </dgm:pt>
    <dgm:pt modelId="{2D6E37B6-3FAA-0F49-BEE1-C602A1E74073}">
      <dgm:prSet phldrT="[Text]"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0 </a:t>
          </a:r>
          <a:r>
            <a:rPr lang="en-US" dirty="0" err="1"/>
            <a:t>hoặc</a:t>
          </a:r>
          <a:r>
            <a:rPr lang="en-US" dirty="0"/>
            <a:t> 1</a:t>
          </a:r>
        </a:p>
      </dgm:t>
    </dgm:pt>
    <dgm:pt modelId="{116135E1-A854-E94E-AEDA-779EEBF16C84}" type="parTrans" cxnId="{2DF39C1B-0603-8142-9904-A591F368C1E5}">
      <dgm:prSet/>
      <dgm:spPr/>
      <dgm:t>
        <a:bodyPr/>
        <a:lstStyle/>
        <a:p>
          <a:endParaRPr lang="en-US"/>
        </a:p>
      </dgm:t>
    </dgm:pt>
    <dgm:pt modelId="{586F8702-E839-8443-898C-5D8D10CF0CDB}" type="sibTrans" cxnId="{2DF39C1B-0603-8142-9904-A591F368C1E5}">
      <dgm:prSet/>
      <dgm:spPr/>
      <dgm:t>
        <a:bodyPr/>
        <a:lstStyle/>
        <a:p>
          <a:endParaRPr lang="en-US"/>
        </a:p>
      </dgm:t>
    </dgm:pt>
    <dgm:pt modelId="{9CC43BF4-AA98-DF4C-8977-2D44A4DBD493}">
      <dgm:prSet phldrT="[Text]"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giá</a:t>
          </a:r>
          <a:r>
            <a:rPr lang="en-US" dirty="0"/>
            <a:t> </a:t>
          </a:r>
          <a:r>
            <a:rPr lang="en-US" dirty="0" err="1"/>
            <a:t>trị</a:t>
          </a:r>
          <a:r>
            <a:rPr lang="en-US" dirty="0"/>
            <a:t> 0 </a:t>
          </a:r>
          <a:r>
            <a:rPr lang="en-US" dirty="0" err="1"/>
            <a:t>hoặc</a:t>
          </a:r>
          <a:r>
            <a:rPr lang="en-US" dirty="0"/>
            <a:t> 1</a:t>
          </a:r>
        </a:p>
      </dgm:t>
    </dgm:pt>
    <dgm:pt modelId="{1DD9C32D-7F4B-C84F-9E0E-C743BE0B5D5E}" type="parTrans" cxnId="{C0D54034-B747-8049-9D2E-CE227CC5D84E}">
      <dgm:prSet/>
      <dgm:spPr/>
      <dgm:t>
        <a:bodyPr/>
        <a:lstStyle/>
        <a:p>
          <a:endParaRPr lang="en-US"/>
        </a:p>
      </dgm:t>
    </dgm:pt>
    <dgm:pt modelId="{B48CBD3A-34CA-A147-B34A-796440397BC5}" type="sibTrans" cxnId="{C0D54034-B747-8049-9D2E-CE227CC5D84E}">
      <dgm:prSet/>
      <dgm:spPr/>
      <dgm:t>
        <a:bodyPr/>
        <a:lstStyle/>
        <a:p>
          <a:endParaRPr lang="en-US"/>
        </a:p>
      </dgm:t>
    </dgm:pt>
    <dgm:pt modelId="{82FFDC66-C603-7D4F-82A5-033463E57E14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nguyên</a:t>
          </a:r>
          <a:endParaRPr lang="en-US" dirty="0"/>
        </a:p>
      </dgm:t>
    </dgm:pt>
    <dgm:pt modelId="{BB733277-531C-CB42-9D5B-63FB00A17119}" type="parTrans" cxnId="{95C60ED7-2B82-3748-8259-D0ABD030C1CF}">
      <dgm:prSet/>
      <dgm:spPr/>
    </dgm:pt>
    <dgm:pt modelId="{5352885B-5D77-3A42-99FA-26B4C2BE8D2B}" type="sibTrans" cxnId="{95C60ED7-2B82-3748-8259-D0ABD030C1CF}">
      <dgm:prSet/>
      <dgm:spPr/>
    </dgm:pt>
    <dgm:pt modelId="{BD226F32-DD9C-214A-BB7C-EB234028C289}" type="pres">
      <dgm:prSet presAssocID="{6F6151E3-9864-A141-A7DC-8878CABC9B24}" presName="linear" presStyleCnt="0">
        <dgm:presLayoutVars>
          <dgm:animLvl val="lvl"/>
          <dgm:resizeHandles val="exact"/>
        </dgm:presLayoutVars>
      </dgm:prSet>
      <dgm:spPr/>
    </dgm:pt>
    <dgm:pt modelId="{58CFB0FD-EF7A-8D47-8286-75D0EBF16583}" type="pres">
      <dgm:prSet presAssocID="{98240511-7C1A-2E4E-A22C-393099B076E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9018DD7-653E-8041-AF8E-572B3E3FF2C1}" type="pres">
      <dgm:prSet presAssocID="{98240511-7C1A-2E4E-A22C-393099B076EC}" presName="childText" presStyleLbl="revTx" presStyleIdx="0" presStyleCnt="4">
        <dgm:presLayoutVars>
          <dgm:bulletEnabled val="1"/>
        </dgm:presLayoutVars>
      </dgm:prSet>
      <dgm:spPr/>
    </dgm:pt>
    <dgm:pt modelId="{A5FCC1B7-000A-4E45-90A9-2103C7F9AD15}" type="pres">
      <dgm:prSet presAssocID="{6BD41F8C-56D1-0144-9478-B051952D033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6C73862-0C47-9848-8989-DB63016599BB}" type="pres">
      <dgm:prSet presAssocID="{6BD41F8C-56D1-0144-9478-B051952D0334}" presName="childText" presStyleLbl="revTx" presStyleIdx="1" presStyleCnt="4">
        <dgm:presLayoutVars>
          <dgm:bulletEnabled val="1"/>
        </dgm:presLayoutVars>
      </dgm:prSet>
      <dgm:spPr/>
    </dgm:pt>
    <dgm:pt modelId="{019C7041-6192-5A48-B76A-08E9E4EFA8A5}" type="pres">
      <dgm:prSet presAssocID="{BDB20586-DAA6-E74C-88AD-15945C737CC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F7FED99-3A13-CD46-B167-42D85D622E0F}" type="pres">
      <dgm:prSet presAssocID="{BDB20586-DAA6-E74C-88AD-15945C737CC9}" presName="childText" presStyleLbl="revTx" presStyleIdx="2" presStyleCnt="4">
        <dgm:presLayoutVars>
          <dgm:bulletEnabled val="1"/>
        </dgm:presLayoutVars>
      </dgm:prSet>
      <dgm:spPr/>
    </dgm:pt>
    <dgm:pt modelId="{A27531A5-8F87-E341-BFC1-2B2BFE3C1716}" type="pres">
      <dgm:prSet presAssocID="{CD577508-D107-0C47-AE05-79843E3B1F6A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B113620-0537-B546-BC3F-957E8B66ED11}" type="pres">
      <dgm:prSet presAssocID="{CD577508-D107-0C47-AE05-79843E3B1F6A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3C30330D-F77B-1242-84EE-D9E49F46D9F4}" type="presOf" srcId="{6BD41F8C-56D1-0144-9478-B051952D0334}" destId="{A5FCC1B7-000A-4E45-90A9-2103C7F9AD15}" srcOrd="0" destOrd="0" presId="urn:microsoft.com/office/officeart/2005/8/layout/vList2"/>
    <dgm:cxn modelId="{C1452D11-409B-F442-8C00-9417B257E452}" type="presOf" srcId="{2D6E37B6-3FAA-0F49-BEE1-C602A1E74073}" destId="{B9018DD7-653E-8041-AF8E-572B3E3FF2C1}" srcOrd="0" destOrd="1" presId="urn:microsoft.com/office/officeart/2005/8/layout/vList2"/>
    <dgm:cxn modelId="{05A88418-02F8-A842-B791-5C5E098428AE}" type="presOf" srcId="{6FC42EA5-A065-7C4F-93E9-30CCD5DD7EBB}" destId="{AF7FED99-3A13-CD46-B167-42D85D622E0F}" srcOrd="0" destOrd="0" presId="urn:microsoft.com/office/officeart/2005/8/layout/vList2"/>
    <dgm:cxn modelId="{2DF39C1B-0603-8142-9904-A591F368C1E5}" srcId="{98240511-7C1A-2E4E-A22C-393099B076EC}" destId="{2D6E37B6-3FAA-0F49-BEE1-C602A1E74073}" srcOrd="1" destOrd="0" parTransId="{116135E1-A854-E94E-AEDA-779EEBF16C84}" sibTransId="{586F8702-E839-8443-898C-5D8D10CF0CDB}"/>
    <dgm:cxn modelId="{5D7E8F2E-919C-FE43-93A7-F274AE919B69}" type="presOf" srcId="{DC7D20AA-5A82-E347-8DD5-22C8EC2D99F1}" destId="{B9018DD7-653E-8041-AF8E-572B3E3FF2C1}" srcOrd="0" destOrd="0" presId="urn:microsoft.com/office/officeart/2005/8/layout/vList2"/>
    <dgm:cxn modelId="{C0D54034-B747-8049-9D2E-CE227CC5D84E}" srcId="{6BD41F8C-56D1-0144-9478-B051952D0334}" destId="{9CC43BF4-AA98-DF4C-8977-2D44A4DBD493}" srcOrd="1" destOrd="0" parTransId="{1DD9C32D-7F4B-C84F-9E0E-C743BE0B5D5E}" sibTransId="{B48CBD3A-34CA-A147-B34A-796440397BC5}"/>
    <dgm:cxn modelId="{5FACD436-4749-3E49-82BA-0D3BF14FF021}" type="presOf" srcId="{BA5A9DC0-DA8A-8749-BC2D-AE9E04CED2FA}" destId="{AF7FED99-3A13-CD46-B167-42D85D622E0F}" srcOrd="0" destOrd="1" presId="urn:microsoft.com/office/officeart/2005/8/layout/vList2"/>
    <dgm:cxn modelId="{2A205543-CABB-7E4C-832F-D35DF34E48F2}" srcId="{CD577508-D107-0C47-AE05-79843E3B1F6A}" destId="{53AE86DA-F757-E846-A969-FC2C7C7B4318}" srcOrd="0" destOrd="0" parTransId="{2798A157-5C7C-154E-8671-09E83276A205}" sibTransId="{5ACA0A2F-E2B9-2F4B-BEC3-7440C80BC57D}"/>
    <dgm:cxn modelId="{1D9FB24D-E1BA-1345-9FC3-0CB03711D172}" type="presOf" srcId="{BDB20586-DAA6-E74C-88AD-15945C737CC9}" destId="{019C7041-6192-5A48-B76A-08E9E4EFA8A5}" srcOrd="0" destOrd="0" presId="urn:microsoft.com/office/officeart/2005/8/layout/vList2"/>
    <dgm:cxn modelId="{B6D95A52-20A0-3A40-A830-8135447BA5E5}" srcId="{BDB20586-DAA6-E74C-88AD-15945C737CC9}" destId="{BA5A9DC0-DA8A-8749-BC2D-AE9E04CED2FA}" srcOrd="1" destOrd="0" parTransId="{338B8DE9-F77C-8E4A-ACC6-B65FCB07533E}" sibTransId="{BF5C2841-4DC3-B84A-8506-0BD201C87543}"/>
    <dgm:cxn modelId="{790B2D60-7FC8-BE42-882A-85CBA08C651B}" type="presOf" srcId="{53AE86DA-F757-E846-A969-FC2C7C7B4318}" destId="{8B113620-0537-B546-BC3F-957E8B66ED11}" srcOrd="0" destOrd="0" presId="urn:microsoft.com/office/officeart/2005/8/layout/vList2"/>
    <dgm:cxn modelId="{40DC0A64-5B9D-5F4F-86C6-371C88296624}" type="presOf" srcId="{98240511-7C1A-2E4E-A22C-393099B076EC}" destId="{58CFB0FD-EF7A-8D47-8286-75D0EBF16583}" srcOrd="0" destOrd="0" presId="urn:microsoft.com/office/officeart/2005/8/layout/vList2"/>
    <dgm:cxn modelId="{B7003272-199A-0B43-89BE-343D5524269D}" srcId="{6F6151E3-9864-A141-A7DC-8878CABC9B24}" destId="{BDB20586-DAA6-E74C-88AD-15945C737CC9}" srcOrd="2" destOrd="0" parTransId="{54CAD930-A8A1-134D-8B24-C44362F68700}" sibTransId="{26261F07-706F-CA40-828C-958DF0E32FE3}"/>
    <dgm:cxn modelId="{8343E576-34D0-DA4E-932F-F10E6AEF506C}" type="presOf" srcId="{9CC43BF4-AA98-DF4C-8977-2D44A4DBD493}" destId="{16C73862-0C47-9848-8989-DB63016599BB}" srcOrd="0" destOrd="1" presId="urn:microsoft.com/office/officeart/2005/8/layout/vList2"/>
    <dgm:cxn modelId="{FF37F48C-E26B-BD4B-9A5A-EB420B79C8E7}" srcId="{98240511-7C1A-2E4E-A22C-393099B076EC}" destId="{DC7D20AA-5A82-E347-8DD5-22C8EC2D99F1}" srcOrd="0" destOrd="0" parTransId="{A1003B5E-AA8A-CB4C-B687-38279F906AE6}" sibTransId="{CACFA3D9-2355-7A42-95A5-6863B6E4E418}"/>
    <dgm:cxn modelId="{9086D59C-3A1D-9848-B508-F02E76EF026B}" srcId="{6F6151E3-9864-A141-A7DC-8878CABC9B24}" destId="{98240511-7C1A-2E4E-A22C-393099B076EC}" srcOrd="0" destOrd="0" parTransId="{7862E912-9071-374C-BDA8-4BAD85134E15}" sibTransId="{D3AE43E6-53CA-FA49-8A71-4390B0227A72}"/>
    <dgm:cxn modelId="{64FC02A9-E115-9742-8325-B127130A05AB}" type="presOf" srcId="{CD577508-D107-0C47-AE05-79843E3B1F6A}" destId="{A27531A5-8F87-E341-BFC1-2B2BFE3C1716}" srcOrd="0" destOrd="0" presId="urn:microsoft.com/office/officeart/2005/8/layout/vList2"/>
    <dgm:cxn modelId="{3E48EFAA-715B-5047-9A2C-1D48EA6F423D}" srcId="{6F6151E3-9864-A141-A7DC-8878CABC9B24}" destId="{CD577508-D107-0C47-AE05-79843E3B1F6A}" srcOrd="3" destOrd="0" parTransId="{167D5577-29C2-3D41-97B9-2DF084974B50}" sibTransId="{1068BE6C-4332-E04C-BB4C-72899BF8D8C4}"/>
    <dgm:cxn modelId="{E410BDB4-2FF6-F74F-932C-0F78686D9C0B}" type="presOf" srcId="{E2B29FDC-1E90-7B45-96D2-20B59FD5B529}" destId="{16C73862-0C47-9848-8989-DB63016599BB}" srcOrd="0" destOrd="0" presId="urn:microsoft.com/office/officeart/2005/8/layout/vList2"/>
    <dgm:cxn modelId="{42DCB2C0-440C-E342-B085-8421F7087780}" type="presOf" srcId="{6F6151E3-9864-A141-A7DC-8878CABC9B24}" destId="{BD226F32-DD9C-214A-BB7C-EB234028C289}" srcOrd="0" destOrd="0" presId="urn:microsoft.com/office/officeart/2005/8/layout/vList2"/>
    <dgm:cxn modelId="{2202D1C1-D778-324D-9E49-5F14F0A0F066}" srcId="{BDB20586-DAA6-E74C-88AD-15945C737CC9}" destId="{6FC42EA5-A065-7C4F-93E9-30CCD5DD7EBB}" srcOrd="0" destOrd="0" parTransId="{5463B2A8-B413-5948-9DB1-DDEB4DFD5819}" sibTransId="{C8AC73D4-7A0F-4549-9309-45F762F9EB90}"/>
    <dgm:cxn modelId="{B76432CA-9E77-E940-9EFA-B088F6E46CE3}" type="presOf" srcId="{82FFDC66-C603-7D4F-82A5-033463E57E14}" destId="{8B113620-0537-B546-BC3F-957E8B66ED11}" srcOrd="0" destOrd="1" presId="urn:microsoft.com/office/officeart/2005/8/layout/vList2"/>
    <dgm:cxn modelId="{156790CC-6633-4B45-9723-EFFECE1DAF75}" srcId="{6F6151E3-9864-A141-A7DC-8878CABC9B24}" destId="{6BD41F8C-56D1-0144-9478-B051952D0334}" srcOrd="1" destOrd="0" parTransId="{79124D23-8A83-5741-AE25-AA466A8CC9B6}" sibTransId="{EB66ABC1-9CCD-4745-B19D-2CBC4BC90689}"/>
    <dgm:cxn modelId="{95C60ED7-2B82-3748-8259-D0ABD030C1CF}" srcId="{CD577508-D107-0C47-AE05-79843E3B1F6A}" destId="{82FFDC66-C603-7D4F-82A5-033463E57E14}" srcOrd="1" destOrd="0" parTransId="{BB733277-531C-CB42-9D5B-63FB00A17119}" sibTransId="{5352885B-5D77-3A42-99FA-26B4C2BE8D2B}"/>
    <dgm:cxn modelId="{592F9BEF-8A08-574C-8775-8A174EEC67EE}" srcId="{6BD41F8C-56D1-0144-9478-B051952D0334}" destId="{E2B29FDC-1E90-7B45-96D2-20B59FD5B529}" srcOrd="0" destOrd="0" parTransId="{B80FE0FF-2D09-1E44-B6E1-308BBBB2A5F2}" sibTransId="{8C43014F-DB41-4B4D-B8DD-DC253FAA8843}"/>
    <dgm:cxn modelId="{F0B51393-E657-A243-B900-D428F87B2578}" type="presParOf" srcId="{BD226F32-DD9C-214A-BB7C-EB234028C289}" destId="{58CFB0FD-EF7A-8D47-8286-75D0EBF16583}" srcOrd="0" destOrd="0" presId="urn:microsoft.com/office/officeart/2005/8/layout/vList2"/>
    <dgm:cxn modelId="{49BF681D-3FC2-944E-BDAB-A329B2A4A88B}" type="presParOf" srcId="{BD226F32-DD9C-214A-BB7C-EB234028C289}" destId="{B9018DD7-653E-8041-AF8E-572B3E3FF2C1}" srcOrd="1" destOrd="0" presId="urn:microsoft.com/office/officeart/2005/8/layout/vList2"/>
    <dgm:cxn modelId="{0014C094-90FE-0349-B133-AFBFA7ADC681}" type="presParOf" srcId="{BD226F32-DD9C-214A-BB7C-EB234028C289}" destId="{A5FCC1B7-000A-4E45-90A9-2103C7F9AD15}" srcOrd="2" destOrd="0" presId="urn:microsoft.com/office/officeart/2005/8/layout/vList2"/>
    <dgm:cxn modelId="{61ECE7B9-F9E0-694C-B2AD-CDBA26A5248D}" type="presParOf" srcId="{BD226F32-DD9C-214A-BB7C-EB234028C289}" destId="{16C73862-0C47-9848-8989-DB63016599BB}" srcOrd="3" destOrd="0" presId="urn:microsoft.com/office/officeart/2005/8/layout/vList2"/>
    <dgm:cxn modelId="{9F304D32-7A14-2F40-96BB-6627056828B8}" type="presParOf" srcId="{BD226F32-DD9C-214A-BB7C-EB234028C289}" destId="{019C7041-6192-5A48-B76A-08E9E4EFA8A5}" srcOrd="4" destOrd="0" presId="urn:microsoft.com/office/officeart/2005/8/layout/vList2"/>
    <dgm:cxn modelId="{197BD858-5B88-5C4D-80DE-FCCE818D6AF8}" type="presParOf" srcId="{BD226F32-DD9C-214A-BB7C-EB234028C289}" destId="{AF7FED99-3A13-CD46-B167-42D85D622E0F}" srcOrd="5" destOrd="0" presId="urn:microsoft.com/office/officeart/2005/8/layout/vList2"/>
    <dgm:cxn modelId="{32275F51-33FB-564E-AAEC-74339FBCF9F5}" type="presParOf" srcId="{BD226F32-DD9C-214A-BB7C-EB234028C289}" destId="{A27531A5-8F87-E341-BFC1-2B2BFE3C1716}" srcOrd="6" destOrd="0" presId="urn:microsoft.com/office/officeart/2005/8/layout/vList2"/>
    <dgm:cxn modelId="{B6A0FD96-2A88-F94E-A660-0DB1D6E2251D}" type="presParOf" srcId="{BD226F32-DD9C-214A-BB7C-EB234028C289}" destId="{8B113620-0537-B546-BC3F-957E8B66ED11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50F9451-34CC-F142-9A9E-FE54773B1286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ECCDCA-7113-B54F-A982-C9D3FC2AE1F2}">
      <dgm:prSet phldrT="[Text]"/>
      <dgm:spPr/>
      <dgm:t>
        <a:bodyPr/>
        <a:lstStyle/>
        <a:p>
          <a:r>
            <a:rPr lang="en-US" dirty="0" err="1"/>
            <a:t>Kiểu</a:t>
          </a:r>
          <a:r>
            <a:rPr lang="en-US" dirty="0"/>
            <a:t> method </a:t>
          </a:r>
          <a:r>
            <a:rPr lang="en-US" dirty="0" err="1"/>
            <a:t>mà</a:t>
          </a:r>
          <a:r>
            <a:rPr lang="en-US" dirty="0"/>
            <a:t> request </a:t>
          </a:r>
          <a:r>
            <a:rPr lang="en-US" dirty="0" err="1"/>
            <a:t>sử</a:t>
          </a:r>
          <a:r>
            <a:rPr lang="en-US" dirty="0"/>
            <a:t> </a:t>
          </a:r>
          <a:r>
            <a:rPr lang="en-US" dirty="0" err="1"/>
            <a:t>dụng</a:t>
          </a:r>
          <a:endParaRPr lang="en-US" dirty="0"/>
        </a:p>
      </dgm:t>
    </dgm:pt>
    <dgm:pt modelId="{63D9E15B-D68C-1E40-876F-577D92CB5153}" type="parTrans" cxnId="{04F830F5-C306-9F41-B816-BC4D61D34D64}">
      <dgm:prSet/>
      <dgm:spPr/>
      <dgm:t>
        <a:bodyPr/>
        <a:lstStyle/>
        <a:p>
          <a:endParaRPr lang="en-US"/>
        </a:p>
      </dgm:t>
    </dgm:pt>
    <dgm:pt modelId="{CBD9BA5D-6BF8-F64A-9841-4F583FD314F9}" type="sibTrans" cxnId="{04F830F5-C306-9F41-B816-BC4D61D34D64}">
      <dgm:prSet/>
      <dgm:spPr/>
      <dgm:t>
        <a:bodyPr/>
        <a:lstStyle/>
        <a:p>
          <a:endParaRPr lang="en-US"/>
        </a:p>
      </dgm:t>
    </dgm:pt>
    <dgm:pt modelId="{FDC8A5F9-7A89-1644-AFBB-ED186220B59D}">
      <dgm:prSet phldrT="[Text]"/>
      <dgm:spPr/>
      <dgm:t>
        <a:bodyPr/>
        <a:lstStyle/>
        <a:p>
          <a:r>
            <a:rPr lang="en-US" dirty="0"/>
            <a:t>GET = 1</a:t>
          </a:r>
        </a:p>
      </dgm:t>
    </dgm:pt>
    <dgm:pt modelId="{273D66CD-36A3-C240-B427-BCBDD146E08E}" type="parTrans" cxnId="{65E34C9F-564F-744C-AB55-8D4F7BC2B51B}">
      <dgm:prSet/>
      <dgm:spPr/>
      <dgm:t>
        <a:bodyPr/>
        <a:lstStyle/>
        <a:p>
          <a:endParaRPr lang="en-US"/>
        </a:p>
      </dgm:t>
    </dgm:pt>
    <dgm:pt modelId="{5D62E0B2-96CD-1D40-AB19-8B8AC87C2DF4}" type="sibTrans" cxnId="{65E34C9F-564F-744C-AB55-8D4F7BC2B51B}">
      <dgm:prSet/>
      <dgm:spPr/>
      <dgm:t>
        <a:bodyPr/>
        <a:lstStyle/>
        <a:p>
          <a:endParaRPr lang="en-US"/>
        </a:p>
      </dgm:t>
    </dgm:pt>
    <dgm:pt modelId="{BDEA3A7C-A4A7-1F4E-9A5E-641596A364B8}">
      <dgm:prSet phldrT="[Text]"/>
      <dgm:spPr/>
      <dgm:t>
        <a:bodyPr/>
        <a:lstStyle/>
        <a:p>
          <a:r>
            <a:rPr lang="en-US" dirty="0"/>
            <a:t>POST = 2</a:t>
          </a:r>
        </a:p>
      </dgm:t>
    </dgm:pt>
    <dgm:pt modelId="{967B1F40-9117-9E4E-AC9F-F9D71614F29F}" type="parTrans" cxnId="{47353031-C2D1-6E49-A19F-A67913C529AC}">
      <dgm:prSet/>
      <dgm:spPr/>
      <dgm:t>
        <a:bodyPr/>
        <a:lstStyle/>
        <a:p>
          <a:endParaRPr lang="en-US"/>
        </a:p>
      </dgm:t>
    </dgm:pt>
    <dgm:pt modelId="{32304544-8A00-2F4F-9A3B-34FB8D68DAE4}" type="sibTrans" cxnId="{47353031-C2D1-6E49-A19F-A67913C529AC}">
      <dgm:prSet/>
      <dgm:spPr/>
      <dgm:t>
        <a:bodyPr/>
        <a:lstStyle/>
        <a:p>
          <a:endParaRPr lang="en-US"/>
        </a:p>
      </dgm:t>
    </dgm:pt>
    <dgm:pt modelId="{71CAE89D-4DDD-3047-90B9-85B8078D039C}">
      <dgm:prSet phldrT="[Text]"/>
      <dgm:spPr/>
      <dgm:t>
        <a:bodyPr/>
        <a:lstStyle/>
        <a:p>
          <a:r>
            <a:rPr lang="en-US" dirty="0"/>
            <a:t>PUT = 3</a:t>
          </a:r>
        </a:p>
      </dgm:t>
    </dgm:pt>
    <dgm:pt modelId="{2FBDDC9A-EEA1-3740-A75C-7F83D8B1B302}" type="parTrans" cxnId="{609171F0-B6F7-364E-92D7-A1091B46B94C}">
      <dgm:prSet/>
      <dgm:spPr/>
      <dgm:t>
        <a:bodyPr/>
        <a:lstStyle/>
        <a:p>
          <a:endParaRPr lang="en-US"/>
        </a:p>
      </dgm:t>
    </dgm:pt>
    <dgm:pt modelId="{9FF1550A-044F-C649-B2CB-5F93EE8BD08C}" type="sibTrans" cxnId="{609171F0-B6F7-364E-92D7-A1091B46B94C}">
      <dgm:prSet/>
      <dgm:spPr/>
      <dgm:t>
        <a:bodyPr/>
        <a:lstStyle/>
        <a:p>
          <a:endParaRPr lang="en-US"/>
        </a:p>
      </dgm:t>
    </dgm:pt>
    <dgm:pt modelId="{ED26729A-0EA8-0044-8302-D420C028E41F}" type="pres">
      <dgm:prSet presAssocID="{450F9451-34CC-F142-9A9E-FE54773B1286}" presName="linear" presStyleCnt="0">
        <dgm:presLayoutVars>
          <dgm:animLvl val="lvl"/>
          <dgm:resizeHandles val="exact"/>
        </dgm:presLayoutVars>
      </dgm:prSet>
      <dgm:spPr/>
    </dgm:pt>
    <dgm:pt modelId="{28CC78DA-C685-574C-A79C-CC1BD368F623}" type="pres">
      <dgm:prSet presAssocID="{07ECCDCA-7113-B54F-A982-C9D3FC2AE1F2}" presName="parentText" presStyleLbl="node1" presStyleIdx="0" presStyleCnt="1" custScaleX="97330" custScaleY="44981">
        <dgm:presLayoutVars>
          <dgm:chMax val="0"/>
          <dgm:bulletEnabled val="1"/>
        </dgm:presLayoutVars>
      </dgm:prSet>
      <dgm:spPr/>
    </dgm:pt>
    <dgm:pt modelId="{F6168215-E232-CB47-8D1E-D279EEAEF175}" type="pres">
      <dgm:prSet presAssocID="{07ECCDCA-7113-B54F-A982-C9D3FC2AE1F2}" presName="childText" presStyleLbl="revTx" presStyleIdx="0" presStyleCnt="1" custScaleY="66920">
        <dgm:presLayoutVars>
          <dgm:bulletEnabled val="1"/>
        </dgm:presLayoutVars>
      </dgm:prSet>
      <dgm:spPr/>
    </dgm:pt>
  </dgm:ptLst>
  <dgm:cxnLst>
    <dgm:cxn modelId="{87B8300D-C0A5-8441-948A-0AA767769FE3}" type="presOf" srcId="{FDC8A5F9-7A89-1644-AFBB-ED186220B59D}" destId="{F6168215-E232-CB47-8D1E-D279EEAEF175}" srcOrd="0" destOrd="0" presId="urn:microsoft.com/office/officeart/2005/8/layout/vList2"/>
    <dgm:cxn modelId="{C584421D-CC8E-E74A-8225-DEB49E8F45AB}" type="presOf" srcId="{07ECCDCA-7113-B54F-A982-C9D3FC2AE1F2}" destId="{28CC78DA-C685-574C-A79C-CC1BD368F623}" srcOrd="0" destOrd="0" presId="urn:microsoft.com/office/officeart/2005/8/layout/vList2"/>
    <dgm:cxn modelId="{47353031-C2D1-6E49-A19F-A67913C529AC}" srcId="{07ECCDCA-7113-B54F-A982-C9D3FC2AE1F2}" destId="{BDEA3A7C-A4A7-1F4E-9A5E-641596A364B8}" srcOrd="1" destOrd="0" parTransId="{967B1F40-9117-9E4E-AC9F-F9D71614F29F}" sibTransId="{32304544-8A00-2F4F-9A3B-34FB8D68DAE4}"/>
    <dgm:cxn modelId="{CC5E745C-746F-6748-B6B3-5104A65FC70D}" type="presOf" srcId="{71CAE89D-4DDD-3047-90B9-85B8078D039C}" destId="{F6168215-E232-CB47-8D1E-D279EEAEF175}" srcOrd="0" destOrd="2" presId="urn:microsoft.com/office/officeart/2005/8/layout/vList2"/>
    <dgm:cxn modelId="{212FA593-27A8-834C-B7D9-0357F293091E}" type="presOf" srcId="{BDEA3A7C-A4A7-1F4E-9A5E-641596A364B8}" destId="{F6168215-E232-CB47-8D1E-D279EEAEF175}" srcOrd="0" destOrd="1" presId="urn:microsoft.com/office/officeart/2005/8/layout/vList2"/>
    <dgm:cxn modelId="{65E34C9F-564F-744C-AB55-8D4F7BC2B51B}" srcId="{07ECCDCA-7113-B54F-A982-C9D3FC2AE1F2}" destId="{FDC8A5F9-7A89-1644-AFBB-ED186220B59D}" srcOrd="0" destOrd="0" parTransId="{273D66CD-36A3-C240-B427-BCBDD146E08E}" sibTransId="{5D62E0B2-96CD-1D40-AB19-8B8AC87C2DF4}"/>
    <dgm:cxn modelId="{6FFB4FC5-7FD8-624B-80DB-87C3B626EF66}" type="presOf" srcId="{450F9451-34CC-F142-9A9E-FE54773B1286}" destId="{ED26729A-0EA8-0044-8302-D420C028E41F}" srcOrd="0" destOrd="0" presId="urn:microsoft.com/office/officeart/2005/8/layout/vList2"/>
    <dgm:cxn modelId="{609171F0-B6F7-364E-92D7-A1091B46B94C}" srcId="{07ECCDCA-7113-B54F-A982-C9D3FC2AE1F2}" destId="{71CAE89D-4DDD-3047-90B9-85B8078D039C}" srcOrd="2" destOrd="0" parTransId="{2FBDDC9A-EEA1-3740-A75C-7F83D8B1B302}" sibTransId="{9FF1550A-044F-C649-B2CB-5F93EE8BD08C}"/>
    <dgm:cxn modelId="{04F830F5-C306-9F41-B816-BC4D61D34D64}" srcId="{450F9451-34CC-F142-9A9E-FE54773B1286}" destId="{07ECCDCA-7113-B54F-A982-C9D3FC2AE1F2}" srcOrd="0" destOrd="0" parTransId="{63D9E15B-D68C-1E40-876F-577D92CB5153}" sibTransId="{CBD9BA5D-6BF8-F64A-9841-4F583FD314F9}"/>
    <dgm:cxn modelId="{94FA88BF-A25F-2344-8C41-E7AB8161037E}" type="presParOf" srcId="{ED26729A-0EA8-0044-8302-D420C028E41F}" destId="{28CC78DA-C685-574C-A79C-CC1BD368F623}" srcOrd="0" destOrd="0" presId="urn:microsoft.com/office/officeart/2005/8/layout/vList2"/>
    <dgm:cxn modelId="{AB8F9DEF-4A2F-ED4C-AA46-16B1ADDE7698}" type="presParOf" srcId="{ED26729A-0EA8-0044-8302-D420C028E41F}" destId="{F6168215-E232-CB47-8D1E-D279EEAEF17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E46738B-F64B-2449-9641-640F0939254C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511FDE-62C1-404C-A08F-6FBF85386DFC}">
      <dgm:prSet phldrT="[Text]"/>
      <dgm:spPr/>
      <dgm:t>
        <a:bodyPr/>
        <a:lstStyle/>
        <a:p>
          <a:r>
            <a:rPr lang="en-US" dirty="0" err="1"/>
            <a:t>Xuất</a:t>
          </a:r>
          <a:r>
            <a:rPr lang="en-US" dirty="0"/>
            <a:t> </a:t>
          </a:r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nằm</a:t>
          </a:r>
          <a:r>
            <a:rPr lang="en-US" dirty="0"/>
            <a:t> </a:t>
          </a:r>
          <a:r>
            <a:rPr lang="en-US" dirty="0" err="1"/>
            <a:t>ngoài</a:t>
          </a:r>
          <a:r>
            <a:rPr lang="en-US" dirty="0"/>
            <a:t> </a:t>
          </a:r>
          <a:r>
            <a:rPr lang="en-US" dirty="0" err="1"/>
            <a:t>bảng</a:t>
          </a:r>
          <a:r>
            <a:rPr lang="en-US" dirty="0"/>
            <a:t> </a:t>
          </a:r>
          <a:r>
            <a:rPr lang="en-US" dirty="0" err="1"/>
            <a:t>mã</a:t>
          </a:r>
          <a:endParaRPr lang="en-US" dirty="0"/>
        </a:p>
      </dgm:t>
    </dgm:pt>
    <dgm:pt modelId="{2DB64D07-180B-A842-9ACA-1EA2B927E105}" type="parTrans" cxnId="{91AB06E4-94CF-0E43-9188-E19258B656EC}">
      <dgm:prSet/>
      <dgm:spPr/>
      <dgm:t>
        <a:bodyPr/>
        <a:lstStyle/>
        <a:p>
          <a:endParaRPr lang="en-US"/>
        </a:p>
      </dgm:t>
    </dgm:pt>
    <dgm:pt modelId="{34541C84-C3DF-0545-B3FC-88C69059CAF4}" type="sibTrans" cxnId="{91AB06E4-94CF-0E43-9188-E19258B656EC}">
      <dgm:prSet/>
      <dgm:spPr/>
      <dgm:t>
        <a:bodyPr/>
        <a:lstStyle/>
        <a:p>
          <a:endParaRPr lang="en-US"/>
        </a:p>
      </dgm:t>
    </dgm:pt>
    <dgm:pt modelId="{B25A2B94-95B4-F642-9E51-08C82EB670A5}">
      <dgm:prSet phldrT="[Text]"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nếu</a:t>
          </a:r>
          <a:r>
            <a:rPr lang="en-US" dirty="0"/>
            <a:t>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không</a:t>
          </a:r>
          <a:r>
            <a:rPr lang="en-US" dirty="0"/>
            <a:t> </a:t>
          </a:r>
          <a:r>
            <a:rPr lang="en-US" dirty="0" err="1"/>
            <a:t>thể</a:t>
          </a:r>
          <a:r>
            <a:rPr lang="en-US" dirty="0"/>
            <a:t> </a:t>
          </a:r>
          <a:r>
            <a:rPr lang="en-US" dirty="0" err="1"/>
            <a:t>được</a:t>
          </a:r>
          <a:r>
            <a:rPr lang="en-US" dirty="0"/>
            <a:t> decode </a:t>
          </a:r>
          <a:r>
            <a:rPr lang="en-US" dirty="0" err="1"/>
            <a:t>bằng</a:t>
          </a:r>
          <a:r>
            <a:rPr lang="en-US" dirty="0"/>
            <a:t> </a:t>
          </a:r>
          <a:r>
            <a:rPr lang="en-US" dirty="0" err="1"/>
            <a:t>bảng</a:t>
          </a:r>
          <a:r>
            <a:rPr lang="en-US" dirty="0"/>
            <a:t> </a:t>
          </a:r>
          <a:r>
            <a:rPr lang="en-US" dirty="0" err="1"/>
            <a:t>mã</a:t>
          </a:r>
          <a:r>
            <a:rPr lang="en-US" dirty="0"/>
            <a:t> </a:t>
          </a:r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tại</a:t>
          </a:r>
          <a:endParaRPr lang="en-US" dirty="0"/>
        </a:p>
      </dgm:t>
    </dgm:pt>
    <dgm:pt modelId="{3E884214-12E5-AB4D-B39D-082595DAC79C}" type="parTrans" cxnId="{A1721639-E8A7-7F4D-9985-B4D1DD839BE8}">
      <dgm:prSet/>
      <dgm:spPr/>
      <dgm:t>
        <a:bodyPr/>
        <a:lstStyle/>
        <a:p>
          <a:endParaRPr lang="en-US"/>
        </a:p>
      </dgm:t>
    </dgm:pt>
    <dgm:pt modelId="{3B78F916-4330-8C48-9EC0-107F9DE2D2F9}" type="sibTrans" cxnId="{A1721639-E8A7-7F4D-9985-B4D1DD839BE8}">
      <dgm:prSet/>
      <dgm:spPr/>
      <dgm:t>
        <a:bodyPr/>
        <a:lstStyle/>
        <a:p>
          <a:endParaRPr lang="en-US"/>
        </a:p>
      </dgm:t>
    </dgm:pt>
    <dgm:pt modelId="{717DD00A-DCC0-5A48-8CA0-FCBFDAF2C5C5}">
      <dgm:prSet phldrT="[Text]"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đặc</a:t>
          </a:r>
          <a:r>
            <a:rPr lang="en-US" dirty="0"/>
            <a:t> </a:t>
          </a:r>
          <a:r>
            <a:rPr lang="en-US" dirty="0" err="1"/>
            <a:t>biệt</a:t>
          </a:r>
          <a:r>
            <a:rPr lang="en-US" dirty="0"/>
            <a:t>  </a:t>
          </a:r>
        </a:p>
      </dgm:t>
    </dgm:pt>
    <dgm:pt modelId="{57595B2E-A303-7B48-B379-41783F05DE89}" type="parTrans" cxnId="{9DFD7739-8910-FC4F-96E7-13A1247F4DED}">
      <dgm:prSet/>
      <dgm:spPr/>
      <dgm:t>
        <a:bodyPr/>
        <a:lstStyle/>
        <a:p>
          <a:endParaRPr lang="en-US"/>
        </a:p>
      </dgm:t>
    </dgm:pt>
    <dgm:pt modelId="{FA5F2918-48B6-DE40-89F5-A0413A0F7FD0}" type="sibTrans" cxnId="{9DFD7739-8910-FC4F-96E7-13A1247F4DED}">
      <dgm:prSet/>
      <dgm:spPr/>
      <dgm:t>
        <a:bodyPr/>
        <a:lstStyle/>
        <a:p>
          <a:endParaRPr lang="en-US"/>
        </a:p>
      </dgm:t>
    </dgm:pt>
    <dgm:pt modelId="{D6215184-1489-0746-83BE-4214E5F09909}">
      <dgm:prSet phldrT="[Text]"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kí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đặc</a:t>
          </a:r>
          <a:r>
            <a:rPr lang="en-US" dirty="0"/>
            <a:t> </a:t>
          </a:r>
          <a:r>
            <a:rPr lang="en-US" dirty="0" err="1"/>
            <a:t>biệt</a:t>
          </a:r>
          <a:r>
            <a:rPr lang="en-US" dirty="0"/>
            <a:t> </a:t>
          </a:r>
          <a:r>
            <a:rPr lang="en-US" dirty="0" err="1"/>
            <a:t>mang</a:t>
          </a:r>
          <a:r>
            <a:rPr lang="en-US" dirty="0"/>
            <a:t> </a:t>
          </a:r>
          <a:r>
            <a:rPr lang="en-US" dirty="0" err="1"/>
            <a:t>khả</a:t>
          </a:r>
          <a:r>
            <a:rPr lang="en-US" dirty="0"/>
            <a:t> </a:t>
          </a:r>
          <a:r>
            <a:rPr lang="en-US" dirty="0" err="1"/>
            <a:t>năng</a:t>
          </a:r>
          <a:r>
            <a:rPr lang="en-US" dirty="0"/>
            <a:t> </a:t>
          </a:r>
          <a:r>
            <a:rPr lang="en-US" dirty="0" err="1"/>
            <a:t>tấn</a:t>
          </a:r>
          <a:r>
            <a:rPr lang="en-US" dirty="0"/>
            <a:t> </a:t>
          </a:r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như</a:t>
          </a:r>
          <a:r>
            <a:rPr lang="en-US" dirty="0"/>
            <a:t> "/&gt;", "*", "/*", "*/", "#"... </a:t>
          </a:r>
        </a:p>
      </dgm:t>
    </dgm:pt>
    <dgm:pt modelId="{57A1FF10-F9C9-2743-AF25-E5E88F035189}" type="parTrans" cxnId="{56E63F8E-C9C3-514F-9A7A-9F44FF34DC2F}">
      <dgm:prSet/>
      <dgm:spPr/>
      <dgm:t>
        <a:bodyPr/>
        <a:lstStyle/>
        <a:p>
          <a:endParaRPr lang="en-US"/>
        </a:p>
      </dgm:t>
    </dgm:pt>
    <dgm:pt modelId="{17FE7DEA-80F6-E443-A794-A27AABAF9F3B}" type="sibTrans" cxnId="{56E63F8E-C9C3-514F-9A7A-9F44FF34DC2F}">
      <dgm:prSet/>
      <dgm:spPr/>
      <dgm:t>
        <a:bodyPr/>
        <a:lstStyle/>
        <a:p>
          <a:endParaRPr lang="en-US"/>
        </a:p>
      </dgm:t>
    </dgm:pt>
    <dgm:pt modelId="{DDD2375A-E716-A14B-B62E-29BBE9F4E2A8}">
      <dgm:prSet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từ</a:t>
          </a:r>
          <a:r>
            <a:rPr lang="en-US" dirty="0"/>
            <a:t> </a:t>
          </a:r>
          <a:r>
            <a:rPr lang="en-US" dirty="0" err="1"/>
            <a:t>khóa</a:t>
          </a:r>
          <a:r>
            <a:rPr lang="en-US" dirty="0"/>
            <a:t> </a:t>
          </a:r>
          <a:r>
            <a:rPr lang="en-US" dirty="0" err="1"/>
            <a:t>tấn</a:t>
          </a:r>
          <a:r>
            <a:rPr lang="en-US" dirty="0"/>
            <a:t> </a:t>
          </a:r>
          <a:r>
            <a:rPr lang="en-US" dirty="0" err="1"/>
            <a:t>công</a:t>
          </a:r>
          <a:endParaRPr lang="en-US" dirty="0"/>
        </a:p>
      </dgm:t>
    </dgm:pt>
    <dgm:pt modelId="{08363002-8C85-2C4B-8725-504350D16F63}" type="parTrans" cxnId="{DD68628E-C8FF-9C4A-90EE-9A3CE46A979D}">
      <dgm:prSet/>
      <dgm:spPr/>
      <dgm:t>
        <a:bodyPr/>
        <a:lstStyle/>
        <a:p>
          <a:endParaRPr lang="en-US"/>
        </a:p>
      </dgm:t>
    </dgm:pt>
    <dgm:pt modelId="{BC1EEBF2-0CAB-304C-AD76-92B5DB2ACACF}" type="sibTrans" cxnId="{DD68628E-C8FF-9C4A-90EE-9A3CE46A979D}">
      <dgm:prSet/>
      <dgm:spPr/>
      <dgm:t>
        <a:bodyPr/>
        <a:lstStyle/>
        <a:p>
          <a:endParaRPr lang="en-US"/>
        </a:p>
      </dgm:t>
    </dgm:pt>
    <dgm:pt modelId="{8A9B0B46-7CE0-B645-A5F4-5B12908BEB0C}">
      <dgm:prSet/>
      <dgm:spPr/>
      <dgm:t>
        <a:bodyPr/>
        <a:lstStyle/>
        <a:p>
          <a:r>
            <a:rPr lang="en-US" dirty="0" err="1"/>
            <a:t>Xuất</a:t>
          </a:r>
          <a:r>
            <a:rPr lang="en-US" dirty="0"/>
            <a:t> </a:t>
          </a:r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giá</a:t>
          </a:r>
          <a:r>
            <a:rPr lang="en-US" dirty="0"/>
            <a:t> </a:t>
          </a:r>
          <a:r>
            <a:rPr lang="en-US" dirty="0" err="1"/>
            <a:t>trị</a:t>
          </a:r>
          <a:r>
            <a:rPr lang="en-US" dirty="0"/>
            <a:t> </a:t>
          </a:r>
          <a:r>
            <a:rPr lang="en-US" dirty="0" err="1"/>
            <a:t>nằm</a:t>
          </a:r>
          <a:r>
            <a:rPr lang="en-US" dirty="0"/>
            <a:t> </a:t>
          </a:r>
          <a:r>
            <a:rPr lang="en-US" dirty="0" err="1"/>
            <a:t>ngoài</a:t>
          </a:r>
          <a:r>
            <a:rPr lang="en-US" dirty="0"/>
            <a:t> </a:t>
          </a:r>
          <a:r>
            <a:rPr lang="en-US" dirty="0" err="1"/>
            <a:t>tập</a:t>
          </a:r>
          <a:r>
            <a:rPr lang="en-US" dirty="0"/>
            <a:t> </a:t>
          </a:r>
          <a:r>
            <a:rPr lang="en-US" dirty="0" err="1"/>
            <a:t>hữu</a:t>
          </a:r>
          <a:r>
            <a:rPr lang="en-US" dirty="0"/>
            <a:t> </a:t>
          </a:r>
          <a:r>
            <a:rPr lang="en-US" dirty="0" err="1"/>
            <a:t>hạn</a:t>
          </a:r>
          <a:endParaRPr lang="en-US" dirty="0"/>
        </a:p>
      </dgm:t>
    </dgm:pt>
    <dgm:pt modelId="{99FD8795-9213-824D-8A72-6CD548510D65}" type="parTrans" cxnId="{80AC6924-AD0F-0544-B949-0677DA5D7B8C}">
      <dgm:prSet/>
      <dgm:spPr/>
      <dgm:t>
        <a:bodyPr/>
        <a:lstStyle/>
        <a:p>
          <a:endParaRPr lang="en-US"/>
        </a:p>
      </dgm:t>
    </dgm:pt>
    <dgm:pt modelId="{C7C356E8-4E9B-BC43-B468-280E00C82864}" type="sibTrans" cxnId="{80AC6924-AD0F-0544-B949-0677DA5D7B8C}">
      <dgm:prSet/>
      <dgm:spPr/>
      <dgm:t>
        <a:bodyPr/>
        <a:lstStyle/>
        <a:p>
          <a:endParaRPr lang="en-US"/>
        </a:p>
      </dgm:t>
    </dgm:pt>
    <dgm:pt modelId="{F84CE068-67FB-464E-98CE-AF97003A606D}">
      <dgm:prSet phldrT="[Text]"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0 </a:t>
          </a:r>
          <a:r>
            <a:rPr lang="en-US" dirty="0" err="1"/>
            <a:t>hoặc</a:t>
          </a:r>
          <a:r>
            <a:rPr lang="en-US" dirty="0"/>
            <a:t> 1</a:t>
          </a:r>
        </a:p>
      </dgm:t>
    </dgm:pt>
    <dgm:pt modelId="{1B81EC90-66ED-8141-8A01-CF25BD95237B}" type="parTrans" cxnId="{82D97CD6-1CE5-ED41-8F2C-755F6D6E0E05}">
      <dgm:prSet/>
      <dgm:spPr/>
      <dgm:t>
        <a:bodyPr/>
        <a:lstStyle/>
        <a:p>
          <a:endParaRPr lang="en-US"/>
        </a:p>
      </dgm:t>
    </dgm:pt>
    <dgm:pt modelId="{D85BC22E-F52B-6D48-ADEB-7CE3DB0648CB}" type="sibTrans" cxnId="{82D97CD6-1CE5-ED41-8F2C-755F6D6E0E05}">
      <dgm:prSet/>
      <dgm:spPr/>
      <dgm:t>
        <a:bodyPr/>
        <a:lstStyle/>
        <a:p>
          <a:endParaRPr lang="en-US"/>
        </a:p>
      </dgm:t>
    </dgm:pt>
    <dgm:pt modelId="{A55367B5-DE14-1242-9F50-6F00D0C134C9}">
      <dgm:prSet phldrT="[Text]"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nguyên</a:t>
          </a:r>
          <a:endParaRPr lang="en-US" dirty="0"/>
        </a:p>
      </dgm:t>
    </dgm:pt>
    <dgm:pt modelId="{FFC74E61-BFF8-4841-A61D-B8DA15B0DE2A}" type="parTrans" cxnId="{95A1D7B0-55D5-D647-B183-1B4495FA2F40}">
      <dgm:prSet/>
      <dgm:spPr/>
      <dgm:t>
        <a:bodyPr/>
        <a:lstStyle/>
        <a:p>
          <a:endParaRPr lang="en-US"/>
        </a:p>
      </dgm:t>
    </dgm:pt>
    <dgm:pt modelId="{F1866BAA-5C01-294F-AFD4-ADEB725C0C5A}" type="sibTrans" cxnId="{95A1D7B0-55D5-D647-B183-1B4495FA2F40}">
      <dgm:prSet/>
      <dgm:spPr/>
      <dgm:t>
        <a:bodyPr/>
        <a:lstStyle/>
        <a:p>
          <a:endParaRPr lang="en-US"/>
        </a:p>
      </dgm:t>
    </dgm:pt>
    <dgm:pt modelId="{13C99E8F-56F1-204E-ABB5-267634392F03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nguyên</a:t>
          </a:r>
          <a:endParaRPr lang="en-US" dirty="0"/>
        </a:p>
      </dgm:t>
    </dgm:pt>
    <dgm:pt modelId="{DA83EEA7-AADC-524F-AAED-FAD703EB5AAD}" type="parTrans" cxnId="{68534A42-0825-9541-BE01-0B8DF7965D76}">
      <dgm:prSet/>
      <dgm:spPr/>
      <dgm:t>
        <a:bodyPr/>
        <a:lstStyle/>
        <a:p>
          <a:endParaRPr lang="en-US"/>
        </a:p>
      </dgm:t>
    </dgm:pt>
    <dgm:pt modelId="{525DEE27-4F74-7348-9B0F-B7ECEE2BAE3E}" type="sibTrans" cxnId="{68534A42-0825-9541-BE01-0B8DF7965D76}">
      <dgm:prSet/>
      <dgm:spPr/>
      <dgm:t>
        <a:bodyPr/>
        <a:lstStyle/>
        <a:p>
          <a:endParaRPr lang="en-US"/>
        </a:p>
      </dgm:t>
    </dgm:pt>
    <dgm:pt modelId="{0E4EBB22-91B0-204D-B8D4-AA195FCDFCA7}">
      <dgm:prSet/>
      <dgm:spPr/>
      <dgm:t>
        <a:bodyPr/>
        <a:lstStyle/>
        <a:p>
          <a:r>
            <a:rPr lang="en-US" dirty="0" err="1"/>
            <a:t>Đếm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lượng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từ</a:t>
          </a:r>
          <a:r>
            <a:rPr lang="en-US" dirty="0"/>
            <a:t> </a:t>
          </a:r>
          <a:r>
            <a:rPr lang="en-US" dirty="0" err="1"/>
            <a:t>khóa</a:t>
          </a:r>
          <a:r>
            <a:rPr lang="en-US" dirty="0"/>
            <a:t> </a:t>
          </a:r>
          <a:r>
            <a:rPr lang="en-US" dirty="0" err="1"/>
            <a:t>được</a:t>
          </a:r>
          <a:r>
            <a:rPr lang="en-US" dirty="0"/>
            <a:t> </a:t>
          </a:r>
          <a:r>
            <a:rPr lang="en-US" dirty="0" err="1"/>
            <a:t>định</a:t>
          </a:r>
          <a:r>
            <a:rPr lang="en-US" dirty="0"/>
            <a:t> </a:t>
          </a:r>
          <a:r>
            <a:rPr lang="en-US" dirty="0" err="1"/>
            <a:t>nghĩa</a:t>
          </a:r>
          <a:r>
            <a:rPr lang="en-US" dirty="0"/>
            <a:t> </a:t>
          </a:r>
          <a:r>
            <a:rPr lang="en-US" dirty="0" err="1"/>
            <a:t>sẵn</a:t>
          </a:r>
          <a:r>
            <a:rPr lang="en-US" dirty="0"/>
            <a:t> </a:t>
          </a:r>
          <a:r>
            <a:rPr lang="en-US" dirty="0" err="1"/>
            <a:t>như</a:t>
          </a:r>
          <a:r>
            <a:rPr lang="en-US" dirty="0"/>
            <a:t> “/</a:t>
          </a:r>
          <a:r>
            <a:rPr lang="en-US" dirty="0" err="1"/>
            <a:t>etc</a:t>
          </a:r>
          <a:r>
            <a:rPr lang="en-US" dirty="0"/>
            <a:t>/</a:t>
          </a:r>
          <a:r>
            <a:rPr lang="en-US" dirty="0" err="1"/>
            <a:t>passwd</a:t>
          </a:r>
          <a:r>
            <a:rPr lang="en-US" dirty="0"/>
            <a:t>”, “union select”, “&lt;script&gt;”, “1=1-- ”… </a:t>
          </a:r>
        </a:p>
      </dgm:t>
    </dgm:pt>
    <dgm:pt modelId="{EB42E7A2-9C4F-4D45-9E66-2E6285F02008}" type="parTrans" cxnId="{095CF106-7108-204C-B5D7-816669896FA5}">
      <dgm:prSet/>
      <dgm:spPr/>
      <dgm:t>
        <a:bodyPr/>
        <a:lstStyle/>
        <a:p>
          <a:endParaRPr lang="en-US"/>
        </a:p>
      </dgm:t>
    </dgm:pt>
    <dgm:pt modelId="{5EE2C32B-3673-EE46-A62F-6C4506724842}" type="sibTrans" cxnId="{095CF106-7108-204C-B5D7-816669896FA5}">
      <dgm:prSet/>
      <dgm:spPr/>
      <dgm:t>
        <a:bodyPr/>
        <a:lstStyle/>
        <a:p>
          <a:endParaRPr lang="en-US"/>
        </a:p>
      </dgm:t>
    </dgm:pt>
    <dgm:pt modelId="{B167217D-1CEC-654B-ACB6-AAB508567D5B}">
      <dgm:prSet/>
      <dgm:spPr/>
      <dgm:t>
        <a:bodyPr/>
        <a:lstStyle/>
        <a:p>
          <a:r>
            <a:rPr lang="en-US" dirty="0" err="1"/>
            <a:t>Kiểm</a:t>
          </a:r>
          <a:r>
            <a:rPr lang="en-US" dirty="0"/>
            <a:t> </a:t>
          </a:r>
          <a:r>
            <a:rPr lang="en-US" dirty="0" err="1"/>
            <a:t>tra</a:t>
          </a:r>
          <a:r>
            <a:rPr lang="en-US" dirty="0"/>
            <a:t> </a:t>
          </a:r>
          <a:r>
            <a:rPr lang="en-US" dirty="0" err="1"/>
            <a:t>xem</a:t>
          </a:r>
          <a:r>
            <a:rPr lang="en-US" dirty="0"/>
            <a:t> </a:t>
          </a:r>
          <a:r>
            <a:rPr lang="en-US" dirty="0" err="1"/>
            <a:t>giá</a:t>
          </a:r>
          <a:r>
            <a:rPr lang="en-US" dirty="0"/>
            <a:t> </a:t>
          </a:r>
          <a:r>
            <a:rPr lang="en-US" dirty="0" err="1"/>
            <a:t>trị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</a:t>
          </a:r>
          <a:r>
            <a:rPr lang="en-US" dirty="0" err="1"/>
            <a:t>tham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có</a:t>
          </a:r>
          <a:r>
            <a:rPr lang="en-US" dirty="0"/>
            <a:t> </a:t>
          </a:r>
          <a:r>
            <a:rPr lang="en-US" dirty="0" err="1"/>
            <a:t>nằm</a:t>
          </a:r>
          <a:r>
            <a:rPr lang="en-US" dirty="0"/>
            <a:t> </a:t>
          </a:r>
          <a:r>
            <a:rPr lang="en-US" dirty="0" err="1"/>
            <a:t>ngoài</a:t>
          </a:r>
          <a:r>
            <a:rPr lang="en-US" dirty="0"/>
            <a:t> </a:t>
          </a:r>
          <a:r>
            <a:rPr lang="en-US" dirty="0" err="1"/>
            <a:t>tập</a:t>
          </a:r>
          <a:r>
            <a:rPr lang="en-US" dirty="0"/>
            <a:t> </a:t>
          </a:r>
          <a:r>
            <a:rPr lang="en-US" dirty="0" err="1"/>
            <a:t>hữu</a:t>
          </a:r>
          <a:r>
            <a:rPr lang="en-US" dirty="0"/>
            <a:t> </a:t>
          </a:r>
          <a:r>
            <a:rPr lang="en-US" dirty="0" err="1"/>
            <a:t>hạn</a:t>
          </a:r>
          <a:r>
            <a:rPr lang="en-US" dirty="0"/>
            <a:t> </a:t>
          </a:r>
          <a:r>
            <a:rPr lang="en-US" dirty="0" err="1"/>
            <a:t>giá</a:t>
          </a:r>
          <a:r>
            <a:rPr lang="en-US" dirty="0"/>
            <a:t> </a:t>
          </a:r>
          <a:r>
            <a:rPr lang="en-US" dirty="0" err="1"/>
            <a:t>trị</a:t>
          </a:r>
          <a:r>
            <a:rPr lang="en-US" dirty="0"/>
            <a:t> hay </a:t>
          </a:r>
          <a:r>
            <a:rPr lang="en-US" dirty="0" err="1"/>
            <a:t>không</a:t>
          </a:r>
          <a:endParaRPr lang="en-US" dirty="0"/>
        </a:p>
      </dgm:t>
    </dgm:pt>
    <dgm:pt modelId="{C19936F5-8A8B-2046-873F-86B8F2CB8F25}" type="parTrans" cxnId="{9C81F240-96AD-DE43-8D8F-2106DF8AC5EB}">
      <dgm:prSet/>
      <dgm:spPr/>
    </dgm:pt>
    <dgm:pt modelId="{1C21604A-768C-F442-BD2C-EB4667216AFA}" type="sibTrans" cxnId="{9C81F240-96AD-DE43-8D8F-2106DF8AC5EB}">
      <dgm:prSet/>
      <dgm:spPr/>
    </dgm:pt>
    <dgm:pt modelId="{DDE3DDF5-0D74-4440-90BF-15F96E319828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0 </a:t>
          </a:r>
          <a:r>
            <a:rPr lang="en-US" dirty="0" err="1"/>
            <a:t>hoặc</a:t>
          </a:r>
          <a:r>
            <a:rPr lang="en-US" dirty="0"/>
            <a:t> 1</a:t>
          </a:r>
        </a:p>
      </dgm:t>
    </dgm:pt>
    <dgm:pt modelId="{3EE26E84-7DFA-124C-94CA-CC012FB32A4D}" type="parTrans" cxnId="{16F0F8FD-A4F8-2143-AD1A-BA70640E62D3}">
      <dgm:prSet/>
      <dgm:spPr/>
    </dgm:pt>
    <dgm:pt modelId="{D849F700-275B-4F41-ACDE-07BE7B2FE5BF}" type="sibTrans" cxnId="{16F0F8FD-A4F8-2143-AD1A-BA70640E62D3}">
      <dgm:prSet/>
      <dgm:spPr/>
    </dgm:pt>
    <dgm:pt modelId="{D4479CBE-FF06-1347-9674-2BE3C31F9365}" type="pres">
      <dgm:prSet presAssocID="{3E46738B-F64B-2449-9641-640F0939254C}" presName="linear" presStyleCnt="0">
        <dgm:presLayoutVars>
          <dgm:animLvl val="lvl"/>
          <dgm:resizeHandles val="exact"/>
        </dgm:presLayoutVars>
      </dgm:prSet>
      <dgm:spPr/>
    </dgm:pt>
    <dgm:pt modelId="{72784850-4B6F-7D4D-BA45-8BCEE3E22868}" type="pres">
      <dgm:prSet presAssocID="{A1511FDE-62C1-404C-A08F-6FBF85386DF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61CD33A-33F5-1E42-BE21-E598636AE16C}" type="pres">
      <dgm:prSet presAssocID="{A1511FDE-62C1-404C-A08F-6FBF85386DFC}" presName="childText" presStyleLbl="revTx" presStyleIdx="0" presStyleCnt="4">
        <dgm:presLayoutVars>
          <dgm:bulletEnabled val="1"/>
        </dgm:presLayoutVars>
      </dgm:prSet>
      <dgm:spPr/>
    </dgm:pt>
    <dgm:pt modelId="{78A46958-C203-CF45-AB9F-FC725D4D6CAC}" type="pres">
      <dgm:prSet presAssocID="{717DD00A-DCC0-5A48-8CA0-FCBFDAF2C5C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C6B9AF7-424B-8A46-97E7-BF106303F5EB}" type="pres">
      <dgm:prSet presAssocID="{717DD00A-DCC0-5A48-8CA0-FCBFDAF2C5C5}" presName="childText" presStyleLbl="revTx" presStyleIdx="1" presStyleCnt="4">
        <dgm:presLayoutVars>
          <dgm:bulletEnabled val="1"/>
        </dgm:presLayoutVars>
      </dgm:prSet>
      <dgm:spPr/>
    </dgm:pt>
    <dgm:pt modelId="{F9A62775-6F88-E243-A95B-B4C726BC2519}" type="pres">
      <dgm:prSet presAssocID="{DDD2375A-E716-A14B-B62E-29BBE9F4E2A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0478B2F-B303-2241-B0B1-778520886C20}" type="pres">
      <dgm:prSet presAssocID="{DDD2375A-E716-A14B-B62E-29BBE9F4E2A8}" presName="childText" presStyleLbl="revTx" presStyleIdx="2" presStyleCnt="4">
        <dgm:presLayoutVars>
          <dgm:bulletEnabled val="1"/>
        </dgm:presLayoutVars>
      </dgm:prSet>
      <dgm:spPr/>
    </dgm:pt>
    <dgm:pt modelId="{AB69445C-A1FF-EE46-A5CF-F70BB5534A71}" type="pres">
      <dgm:prSet presAssocID="{8A9B0B46-7CE0-B645-A5F4-5B12908BEB0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80E608A-4175-AD4A-9265-6B3E56C45A65}" type="pres">
      <dgm:prSet presAssocID="{8A9B0B46-7CE0-B645-A5F4-5B12908BEB0C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095CF106-7108-204C-B5D7-816669896FA5}" srcId="{DDD2375A-E716-A14B-B62E-29BBE9F4E2A8}" destId="{0E4EBB22-91B0-204D-B8D4-AA195FCDFCA7}" srcOrd="0" destOrd="0" parTransId="{EB42E7A2-9C4F-4D45-9E66-2E6285F02008}" sibTransId="{5EE2C32B-3673-EE46-A62F-6C4506724842}"/>
    <dgm:cxn modelId="{47DCEC11-F6A3-4A4B-83A8-EBF4BB6B8378}" type="presOf" srcId="{717DD00A-DCC0-5A48-8CA0-FCBFDAF2C5C5}" destId="{78A46958-C203-CF45-AB9F-FC725D4D6CAC}" srcOrd="0" destOrd="0" presId="urn:microsoft.com/office/officeart/2005/8/layout/vList2"/>
    <dgm:cxn modelId="{5DA00E15-DA39-6D45-B393-181D546D6106}" type="presOf" srcId="{0E4EBB22-91B0-204D-B8D4-AA195FCDFCA7}" destId="{D0478B2F-B303-2241-B0B1-778520886C20}" srcOrd="0" destOrd="0" presId="urn:microsoft.com/office/officeart/2005/8/layout/vList2"/>
    <dgm:cxn modelId="{80AC6924-AD0F-0544-B949-0677DA5D7B8C}" srcId="{3E46738B-F64B-2449-9641-640F0939254C}" destId="{8A9B0B46-7CE0-B645-A5F4-5B12908BEB0C}" srcOrd="3" destOrd="0" parTransId="{99FD8795-9213-824D-8A72-6CD548510D65}" sibTransId="{C7C356E8-4E9B-BC43-B468-280E00C82864}"/>
    <dgm:cxn modelId="{83AFEF2D-E1E1-3D49-ABBF-E8613F45514B}" type="presOf" srcId="{B167217D-1CEC-654B-ACB6-AAB508567D5B}" destId="{480E608A-4175-AD4A-9265-6B3E56C45A65}" srcOrd="0" destOrd="0" presId="urn:microsoft.com/office/officeart/2005/8/layout/vList2"/>
    <dgm:cxn modelId="{A1721639-E8A7-7F4D-9985-B4D1DD839BE8}" srcId="{A1511FDE-62C1-404C-A08F-6FBF85386DFC}" destId="{B25A2B94-95B4-F642-9E51-08C82EB670A5}" srcOrd="0" destOrd="0" parTransId="{3E884214-12E5-AB4D-B39D-082595DAC79C}" sibTransId="{3B78F916-4330-8C48-9EC0-107F9DE2D2F9}"/>
    <dgm:cxn modelId="{9DFD7739-8910-FC4F-96E7-13A1247F4DED}" srcId="{3E46738B-F64B-2449-9641-640F0939254C}" destId="{717DD00A-DCC0-5A48-8CA0-FCBFDAF2C5C5}" srcOrd="1" destOrd="0" parTransId="{57595B2E-A303-7B48-B379-41783F05DE89}" sibTransId="{FA5F2918-48B6-DE40-89F5-A0413A0F7FD0}"/>
    <dgm:cxn modelId="{9C81F240-96AD-DE43-8D8F-2106DF8AC5EB}" srcId="{8A9B0B46-7CE0-B645-A5F4-5B12908BEB0C}" destId="{B167217D-1CEC-654B-ACB6-AAB508567D5B}" srcOrd="0" destOrd="0" parTransId="{C19936F5-8A8B-2046-873F-86B8F2CB8F25}" sibTransId="{1C21604A-768C-F442-BD2C-EB4667216AFA}"/>
    <dgm:cxn modelId="{68534A42-0825-9541-BE01-0B8DF7965D76}" srcId="{DDD2375A-E716-A14B-B62E-29BBE9F4E2A8}" destId="{13C99E8F-56F1-204E-ABB5-267634392F03}" srcOrd="1" destOrd="0" parTransId="{DA83EEA7-AADC-524F-AAED-FAD703EB5AAD}" sibTransId="{525DEE27-4F74-7348-9B0F-B7ECEE2BAE3E}"/>
    <dgm:cxn modelId="{37CEA04D-C2ED-594A-82D0-840513AAB6E5}" type="presOf" srcId="{3E46738B-F64B-2449-9641-640F0939254C}" destId="{D4479CBE-FF06-1347-9674-2BE3C31F9365}" srcOrd="0" destOrd="0" presId="urn:microsoft.com/office/officeart/2005/8/layout/vList2"/>
    <dgm:cxn modelId="{2EE69067-7DD7-5945-B9E1-FA0E45AAF63A}" type="presOf" srcId="{B25A2B94-95B4-F642-9E51-08C82EB670A5}" destId="{861CD33A-33F5-1E42-BE21-E598636AE16C}" srcOrd="0" destOrd="0" presId="urn:microsoft.com/office/officeart/2005/8/layout/vList2"/>
    <dgm:cxn modelId="{60DE0875-66A0-B54D-823A-789B6FB5C326}" type="presOf" srcId="{DDE3DDF5-0D74-4440-90BF-15F96E319828}" destId="{480E608A-4175-AD4A-9265-6B3E56C45A65}" srcOrd="0" destOrd="1" presId="urn:microsoft.com/office/officeart/2005/8/layout/vList2"/>
    <dgm:cxn modelId="{84D33488-9D4D-9D4C-AD95-7CF2E607F60F}" type="presOf" srcId="{D6215184-1489-0746-83BE-4214E5F09909}" destId="{AC6B9AF7-424B-8A46-97E7-BF106303F5EB}" srcOrd="0" destOrd="0" presId="urn:microsoft.com/office/officeart/2005/8/layout/vList2"/>
    <dgm:cxn modelId="{56E63F8E-C9C3-514F-9A7A-9F44FF34DC2F}" srcId="{717DD00A-DCC0-5A48-8CA0-FCBFDAF2C5C5}" destId="{D6215184-1489-0746-83BE-4214E5F09909}" srcOrd="0" destOrd="0" parTransId="{57A1FF10-F9C9-2743-AF25-E5E88F035189}" sibTransId="{17FE7DEA-80F6-E443-A794-A27AABAF9F3B}"/>
    <dgm:cxn modelId="{DD68628E-C8FF-9C4A-90EE-9A3CE46A979D}" srcId="{3E46738B-F64B-2449-9641-640F0939254C}" destId="{DDD2375A-E716-A14B-B62E-29BBE9F4E2A8}" srcOrd="2" destOrd="0" parTransId="{08363002-8C85-2C4B-8725-504350D16F63}" sibTransId="{BC1EEBF2-0CAB-304C-AD76-92B5DB2ACACF}"/>
    <dgm:cxn modelId="{DCA29993-29C3-8D4F-91D3-AC5E16C8A4B7}" type="presOf" srcId="{13C99E8F-56F1-204E-ABB5-267634392F03}" destId="{D0478B2F-B303-2241-B0B1-778520886C20}" srcOrd="0" destOrd="1" presId="urn:microsoft.com/office/officeart/2005/8/layout/vList2"/>
    <dgm:cxn modelId="{3AF429A1-3436-7E47-AFDB-D221905B2E51}" type="presOf" srcId="{A1511FDE-62C1-404C-A08F-6FBF85386DFC}" destId="{72784850-4B6F-7D4D-BA45-8BCEE3E22868}" srcOrd="0" destOrd="0" presId="urn:microsoft.com/office/officeart/2005/8/layout/vList2"/>
    <dgm:cxn modelId="{1B3A3AA5-0807-5841-9D9C-75331C327180}" type="presOf" srcId="{8A9B0B46-7CE0-B645-A5F4-5B12908BEB0C}" destId="{AB69445C-A1FF-EE46-A5CF-F70BB5534A71}" srcOrd="0" destOrd="0" presId="urn:microsoft.com/office/officeart/2005/8/layout/vList2"/>
    <dgm:cxn modelId="{6CD5D9A5-8A8D-9B4F-B8AD-CEB11CE45671}" type="presOf" srcId="{A55367B5-DE14-1242-9F50-6F00D0C134C9}" destId="{AC6B9AF7-424B-8A46-97E7-BF106303F5EB}" srcOrd="0" destOrd="1" presId="urn:microsoft.com/office/officeart/2005/8/layout/vList2"/>
    <dgm:cxn modelId="{95A1D7B0-55D5-D647-B183-1B4495FA2F40}" srcId="{717DD00A-DCC0-5A48-8CA0-FCBFDAF2C5C5}" destId="{A55367B5-DE14-1242-9F50-6F00D0C134C9}" srcOrd="1" destOrd="0" parTransId="{FFC74E61-BFF8-4841-A61D-B8DA15B0DE2A}" sibTransId="{F1866BAA-5C01-294F-AFD4-ADEB725C0C5A}"/>
    <dgm:cxn modelId="{30AF2AD5-B958-8446-AE07-C02CD11E7B11}" type="presOf" srcId="{F84CE068-67FB-464E-98CE-AF97003A606D}" destId="{861CD33A-33F5-1E42-BE21-E598636AE16C}" srcOrd="0" destOrd="1" presId="urn:microsoft.com/office/officeart/2005/8/layout/vList2"/>
    <dgm:cxn modelId="{82D97CD6-1CE5-ED41-8F2C-755F6D6E0E05}" srcId="{A1511FDE-62C1-404C-A08F-6FBF85386DFC}" destId="{F84CE068-67FB-464E-98CE-AF97003A606D}" srcOrd="1" destOrd="0" parTransId="{1B81EC90-66ED-8141-8A01-CF25BD95237B}" sibTransId="{D85BC22E-F52B-6D48-ADEB-7CE3DB0648CB}"/>
    <dgm:cxn modelId="{91AB06E4-94CF-0E43-9188-E19258B656EC}" srcId="{3E46738B-F64B-2449-9641-640F0939254C}" destId="{A1511FDE-62C1-404C-A08F-6FBF85386DFC}" srcOrd="0" destOrd="0" parTransId="{2DB64D07-180B-A842-9ACA-1EA2B927E105}" sibTransId="{34541C84-C3DF-0545-B3FC-88C69059CAF4}"/>
    <dgm:cxn modelId="{89D2FFEB-E040-3E43-B561-8102668B2EFE}" type="presOf" srcId="{DDD2375A-E716-A14B-B62E-29BBE9F4E2A8}" destId="{F9A62775-6F88-E243-A95B-B4C726BC2519}" srcOrd="0" destOrd="0" presId="urn:microsoft.com/office/officeart/2005/8/layout/vList2"/>
    <dgm:cxn modelId="{16F0F8FD-A4F8-2143-AD1A-BA70640E62D3}" srcId="{8A9B0B46-7CE0-B645-A5F4-5B12908BEB0C}" destId="{DDE3DDF5-0D74-4440-90BF-15F96E319828}" srcOrd="1" destOrd="0" parTransId="{3EE26E84-7DFA-124C-94CA-CC012FB32A4D}" sibTransId="{D849F700-275B-4F41-ACDE-07BE7B2FE5BF}"/>
    <dgm:cxn modelId="{36F3A86E-48CA-2D4F-B133-CE42F912E830}" type="presParOf" srcId="{D4479CBE-FF06-1347-9674-2BE3C31F9365}" destId="{72784850-4B6F-7D4D-BA45-8BCEE3E22868}" srcOrd="0" destOrd="0" presId="urn:microsoft.com/office/officeart/2005/8/layout/vList2"/>
    <dgm:cxn modelId="{6326EC78-C766-2248-97E4-B18487F67772}" type="presParOf" srcId="{D4479CBE-FF06-1347-9674-2BE3C31F9365}" destId="{861CD33A-33F5-1E42-BE21-E598636AE16C}" srcOrd="1" destOrd="0" presId="urn:microsoft.com/office/officeart/2005/8/layout/vList2"/>
    <dgm:cxn modelId="{65E5A04B-594F-044D-A8DA-29FC08595CF8}" type="presParOf" srcId="{D4479CBE-FF06-1347-9674-2BE3C31F9365}" destId="{78A46958-C203-CF45-AB9F-FC725D4D6CAC}" srcOrd="2" destOrd="0" presId="urn:microsoft.com/office/officeart/2005/8/layout/vList2"/>
    <dgm:cxn modelId="{68F4D35F-7C10-A649-94F0-221621F62DF8}" type="presParOf" srcId="{D4479CBE-FF06-1347-9674-2BE3C31F9365}" destId="{AC6B9AF7-424B-8A46-97E7-BF106303F5EB}" srcOrd="3" destOrd="0" presId="urn:microsoft.com/office/officeart/2005/8/layout/vList2"/>
    <dgm:cxn modelId="{84C59937-0C16-7849-9592-F40F8A98121C}" type="presParOf" srcId="{D4479CBE-FF06-1347-9674-2BE3C31F9365}" destId="{F9A62775-6F88-E243-A95B-B4C726BC2519}" srcOrd="4" destOrd="0" presId="urn:microsoft.com/office/officeart/2005/8/layout/vList2"/>
    <dgm:cxn modelId="{693783EC-F204-F249-8A18-EEF60779E76A}" type="presParOf" srcId="{D4479CBE-FF06-1347-9674-2BE3C31F9365}" destId="{D0478B2F-B303-2241-B0B1-778520886C20}" srcOrd="5" destOrd="0" presId="urn:microsoft.com/office/officeart/2005/8/layout/vList2"/>
    <dgm:cxn modelId="{CD709FB9-523B-2946-B38F-53A882AEC19A}" type="presParOf" srcId="{D4479CBE-FF06-1347-9674-2BE3C31F9365}" destId="{AB69445C-A1FF-EE46-A5CF-F70BB5534A71}" srcOrd="6" destOrd="0" presId="urn:microsoft.com/office/officeart/2005/8/layout/vList2"/>
    <dgm:cxn modelId="{AA0E59B6-0467-BB4C-AA4A-09107ADF88F8}" type="presParOf" srcId="{D4479CBE-FF06-1347-9674-2BE3C31F9365}" destId="{480E608A-4175-AD4A-9265-6B3E56C45A65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F85689-576B-6545-88BF-950B58095BC9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DFB6CF-3B3E-F042-A6B0-1AF71DF5A9B7}">
      <dgm:prSet phldrT="[Text]"/>
      <dgm:spPr/>
      <dgm:t>
        <a:bodyPr/>
        <a:lstStyle/>
        <a:p>
          <a:r>
            <a:rPr lang="en-US" dirty="0" err="1"/>
            <a:t>Trật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tham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đối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một</a:t>
          </a:r>
          <a:r>
            <a:rPr lang="en-US" dirty="0"/>
            <a:t> </a:t>
          </a:r>
          <a:r>
            <a:rPr lang="en-US" dirty="0" err="1"/>
            <a:t>url</a:t>
          </a:r>
          <a:r>
            <a:rPr lang="en-US" dirty="0"/>
            <a:t> </a:t>
          </a:r>
          <a:r>
            <a:rPr lang="en-US" dirty="0" err="1"/>
            <a:t>thay</a:t>
          </a:r>
          <a:r>
            <a:rPr lang="en-US" dirty="0"/>
            <a:t> </a:t>
          </a:r>
          <a:r>
            <a:rPr lang="en-US" dirty="0" err="1"/>
            <a:t>đổi</a:t>
          </a:r>
          <a:r>
            <a:rPr lang="en-US" dirty="0"/>
            <a:t> </a:t>
          </a:r>
        </a:p>
      </dgm:t>
    </dgm:pt>
    <dgm:pt modelId="{55E1B2B9-E877-0E49-8C30-1622D2696BBD}" type="parTrans" cxnId="{E123F424-004C-CD48-8A39-69B1BF8F6E6B}">
      <dgm:prSet/>
      <dgm:spPr/>
      <dgm:t>
        <a:bodyPr/>
        <a:lstStyle/>
        <a:p>
          <a:endParaRPr lang="en-US"/>
        </a:p>
      </dgm:t>
    </dgm:pt>
    <dgm:pt modelId="{730745B9-F953-1B4A-8387-1C2E75C05303}" type="sibTrans" cxnId="{E123F424-004C-CD48-8A39-69B1BF8F6E6B}">
      <dgm:prSet/>
      <dgm:spPr/>
      <dgm:t>
        <a:bodyPr/>
        <a:lstStyle/>
        <a:p>
          <a:endParaRPr lang="en-US"/>
        </a:p>
      </dgm:t>
    </dgm:pt>
    <dgm:pt modelId="{8738184B-656B-474F-A98D-01EB89AE5C4B}">
      <dgm:prSet phldrT="[Text]"/>
      <dgm:spPr/>
      <dgm:t>
        <a:bodyPr/>
        <a:lstStyle/>
        <a:p>
          <a:r>
            <a:rPr lang="en-US" dirty="0" err="1"/>
            <a:t>Phát</a:t>
          </a:r>
          <a:r>
            <a:rPr lang="en-US" dirty="0"/>
            <a:t> </a:t>
          </a:r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bất</a:t>
          </a:r>
          <a:r>
            <a:rPr lang="en-US" dirty="0"/>
            <a:t> </a:t>
          </a:r>
          <a:r>
            <a:rPr lang="en-US" dirty="0" err="1"/>
            <a:t>thường</a:t>
          </a:r>
          <a:r>
            <a:rPr lang="en-US" dirty="0"/>
            <a:t> </a:t>
          </a:r>
          <a:r>
            <a:rPr lang="en-US" dirty="0" err="1"/>
            <a:t>trong</a:t>
          </a:r>
          <a:r>
            <a:rPr lang="en-US" dirty="0"/>
            <a:t> </a:t>
          </a:r>
          <a:r>
            <a:rPr lang="en-US" dirty="0" err="1"/>
            <a:t>các</a:t>
          </a:r>
          <a:r>
            <a:rPr lang="en-US" dirty="0"/>
            <a:t> </a:t>
          </a:r>
          <a:r>
            <a:rPr lang="en-US" dirty="0" err="1"/>
            <a:t>tham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truyền</a:t>
          </a:r>
          <a:r>
            <a:rPr lang="en-US" dirty="0"/>
            <a:t> </a:t>
          </a:r>
          <a:r>
            <a:rPr lang="en-US" dirty="0" err="1"/>
            <a:t>lên</a:t>
          </a:r>
          <a:r>
            <a:rPr lang="en-US" dirty="0"/>
            <a:t> </a:t>
          </a:r>
          <a:r>
            <a:rPr lang="en-US" dirty="0" err="1"/>
            <a:t>dựa</a:t>
          </a:r>
          <a:r>
            <a:rPr lang="en-US" dirty="0"/>
            <a:t> </a:t>
          </a:r>
          <a:r>
            <a:rPr lang="en-US" dirty="0" err="1"/>
            <a:t>vào</a:t>
          </a:r>
          <a:r>
            <a:rPr lang="en-US" dirty="0"/>
            <a:t> </a:t>
          </a:r>
          <a:r>
            <a:rPr lang="en-US" dirty="0" err="1"/>
            <a:t>thứ</a:t>
          </a:r>
          <a:r>
            <a:rPr lang="en-US" dirty="0"/>
            <a:t> </a:t>
          </a:r>
          <a:r>
            <a:rPr lang="en-US" dirty="0" err="1"/>
            <a:t>tự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</a:t>
          </a:r>
          <a:r>
            <a:rPr lang="en-US" dirty="0" err="1"/>
            <a:t>chúng</a:t>
          </a:r>
          <a:r>
            <a:rPr lang="en-US" dirty="0"/>
            <a:t> </a:t>
          </a:r>
          <a:r>
            <a:rPr lang="en-US" dirty="0" err="1"/>
            <a:t>trong</a:t>
          </a:r>
          <a:r>
            <a:rPr lang="en-US" dirty="0"/>
            <a:t> payload</a:t>
          </a:r>
        </a:p>
      </dgm:t>
    </dgm:pt>
    <dgm:pt modelId="{ACF25658-35D8-CB48-B510-491C3CE59052}" type="parTrans" cxnId="{A726BC7A-8273-D046-89B5-0967847318F7}">
      <dgm:prSet/>
      <dgm:spPr/>
      <dgm:t>
        <a:bodyPr/>
        <a:lstStyle/>
        <a:p>
          <a:endParaRPr lang="en-US"/>
        </a:p>
      </dgm:t>
    </dgm:pt>
    <dgm:pt modelId="{4510EF25-7F48-B144-B7EA-77D88CCC5982}" type="sibTrans" cxnId="{A726BC7A-8273-D046-89B5-0967847318F7}">
      <dgm:prSet/>
      <dgm:spPr/>
      <dgm:t>
        <a:bodyPr/>
        <a:lstStyle/>
        <a:p>
          <a:endParaRPr lang="en-US"/>
        </a:p>
      </dgm:t>
    </dgm:pt>
    <dgm:pt modelId="{7E1F83A5-2188-034E-9EE5-B9F45029806F}">
      <dgm:prSet/>
      <dgm:spPr/>
      <dgm:t>
        <a:bodyPr/>
        <a:lstStyle/>
        <a:p>
          <a:r>
            <a:rPr lang="en-US" dirty="0"/>
            <a:t>So </a:t>
          </a:r>
          <a:r>
            <a:rPr lang="en-US" dirty="0" err="1"/>
            <a:t>sánh</a:t>
          </a:r>
          <a:r>
            <a:rPr lang="en-US" dirty="0"/>
            <a:t> </a:t>
          </a:r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payload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mức</a:t>
          </a:r>
          <a:r>
            <a:rPr lang="en-US" dirty="0"/>
            <a:t> </a:t>
          </a:r>
          <a:r>
            <a:rPr lang="en-US" dirty="0" err="1"/>
            <a:t>trung</a:t>
          </a:r>
          <a:r>
            <a:rPr lang="en-US" dirty="0"/>
            <a:t> </a:t>
          </a:r>
          <a:r>
            <a:rPr lang="en-US" dirty="0" err="1"/>
            <a:t>bình</a:t>
          </a:r>
          <a:r>
            <a:rPr lang="en-US" dirty="0"/>
            <a:t> </a:t>
          </a:r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đối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một</a:t>
          </a:r>
          <a:r>
            <a:rPr lang="en-US" dirty="0"/>
            <a:t> </a:t>
          </a:r>
          <a:r>
            <a:rPr lang="en-US" dirty="0" err="1"/>
            <a:t>url</a:t>
          </a:r>
          <a:endParaRPr lang="en-US" dirty="0"/>
        </a:p>
      </dgm:t>
    </dgm:pt>
    <dgm:pt modelId="{8AD4C511-B21F-A243-8EAD-92BEF59EFF01}" type="parTrans" cxnId="{12217240-FCC9-D542-9D97-70047F5F8014}">
      <dgm:prSet/>
      <dgm:spPr/>
      <dgm:t>
        <a:bodyPr/>
        <a:lstStyle/>
        <a:p>
          <a:endParaRPr lang="en-US"/>
        </a:p>
      </dgm:t>
    </dgm:pt>
    <dgm:pt modelId="{B0E9ECD8-BFEE-724B-88DB-F00331000271}" type="sibTrans" cxnId="{12217240-FCC9-D542-9D97-70047F5F8014}">
      <dgm:prSet/>
      <dgm:spPr/>
      <dgm:t>
        <a:bodyPr/>
        <a:lstStyle/>
        <a:p>
          <a:endParaRPr lang="en-US"/>
        </a:p>
      </dgm:t>
    </dgm:pt>
    <dgm:pt modelId="{6D87DC0E-D8A1-D543-A02E-9637542BB317}">
      <dgm:prSet/>
      <dgm:spPr/>
      <dgm:t>
        <a:bodyPr/>
        <a:lstStyle/>
        <a:p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payload</a:t>
          </a:r>
        </a:p>
      </dgm:t>
    </dgm:pt>
    <dgm:pt modelId="{A52C9065-405F-F540-996F-81BF39CC96E2}" type="parTrans" cxnId="{378F848F-6ABC-2140-AE6F-84A637E1D7D4}">
      <dgm:prSet/>
      <dgm:spPr/>
      <dgm:t>
        <a:bodyPr/>
        <a:lstStyle/>
        <a:p>
          <a:endParaRPr lang="en-US"/>
        </a:p>
      </dgm:t>
    </dgm:pt>
    <dgm:pt modelId="{D94F2050-D411-C641-9DC6-A11020C30CFA}" type="sibTrans" cxnId="{378F848F-6ABC-2140-AE6F-84A637E1D7D4}">
      <dgm:prSet/>
      <dgm:spPr/>
      <dgm:t>
        <a:bodyPr/>
        <a:lstStyle/>
        <a:p>
          <a:endParaRPr lang="en-US"/>
        </a:p>
      </dgm:t>
    </dgm:pt>
    <dgm:pt modelId="{519D78A6-8E25-144E-A97A-2B3EFE1D57C6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một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thực</a:t>
          </a:r>
          <a:endParaRPr lang="en-US" dirty="0"/>
        </a:p>
      </dgm:t>
    </dgm:pt>
    <dgm:pt modelId="{DFC61281-4532-BB45-9CF5-1AC1FA496896}" type="parTrans" cxnId="{0731DAA3-B6E1-224C-BBCD-62DEDA03F6E7}">
      <dgm:prSet/>
      <dgm:spPr/>
      <dgm:t>
        <a:bodyPr/>
        <a:lstStyle/>
        <a:p>
          <a:endParaRPr lang="en-US"/>
        </a:p>
      </dgm:t>
    </dgm:pt>
    <dgm:pt modelId="{A5CF2560-77FC-2C47-BBD3-17EB75572FF1}" type="sibTrans" cxnId="{0731DAA3-B6E1-224C-BBCD-62DEDA03F6E7}">
      <dgm:prSet/>
      <dgm:spPr/>
      <dgm:t>
        <a:bodyPr/>
        <a:lstStyle/>
        <a:p>
          <a:endParaRPr lang="en-US"/>
        </a:p>
      </dgm:t>
    </dgm:pt>
    <dgm:pt modelId="{AF8AAA3D-3F27-9A4E-8273-C73D9305A778}">
      <dgm:prSet/>
      <dgm:spPr/>
      <dgm:t>
        <a:bodyPr/>
        <a:lstStyle/>
        <a:p>
          <a:r>
            <a:rPr lang="en-US" dirty="0" err="1"/>
            <a:t>Công</a:t>
          </a:r>
          <a:r>
            <a:rPr lang="en-US" dirty="0"/>
            <a:t> </a:t>
          </a:r>
          <a:r>
            <a:rPr lang="en-US" dirty="0" err="1"/>
            <a:t>thức</a:t>
          </a:r>
          <a:r>
            <a:rPr lang="en-US" dirty="0"/>
            <a:t> p = (l-u)u </a:t>
          </a:r>
        </a:p>
      </dgm:t>
    </dgm:pt>
    <dgm:pt modelId="{4C784E17-0E06-7E45-9D3E-016F41C2D256}" type="parTrans" cxnId="{ECECCC60-AA78-6C48-BC2E-0DEEA729E8BE}">
      <dgm:prSet/>
      <dgm:spPr/>
      <dgm:t>
        <a:bodyPr/>
        <a:lstStyle/>
        <a:p>
          <a:endParaRPr lang="en-US"/>
        </a:p>
      </dgm:t>
    </dgm:pt>
    <dgm:pt modelId="{A8977A30-A29F-6046-B0E4-C7317168F730}" type="sibTrans" cxnId="{ECECCC60-AA78-6C48-BC2E-0DEEA729E8BE}">
      <dgm:prSet/>
      <dgm:spPr/>
      <dgm:t>
        <a:bodyPr/>
        <a:lstStyle/>
        <a:p>
          <a:endParaRPr lang="en-US"/>
        </a:p>
      </dgm:t>
    </dgm:pt>
    <dgm:pt modelId="{1DF0BB0E-ABD6-7D4D-A0A4-02BE99CD414E}">
      <dgm:prSet phldrT="[Text]"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0 </a:t>
          </a:r>
          <a:r>
            <a:rPr lang="en-US" dirty="0" err="1"/>
            <a:t>hoặc</a:t>
          </a:r>
          <a:r>
            <a:rPr lang="en-US" dirty="0"/>
            <a:t> 1</a:t>
          </a:r>
        </a:p>
      </dgm:t>
    </dgm:pt>
    <dgm:pt modelId="{F392F7D1-AEC9-4849-AFFA-25C009D9C2A5}" type="parTrans" cxnId="{42A295A9-F89B-2E49-B80E-749859B0B005}">
      <dgm:prSet/>
      <dgm:spPr/>
      <dgm:t>
        <a:bodyPr/>
        <a:lstStyle/>
        <a:p>
          <a:endParaRPr lang="en-US"/>
        </a:p>
      </dgm:t>
    </dgm:pt>
    <dgm:pt modelId="{4940AA56-B763-394C-B7D5-F29690E0A2D2}" type="sibTrans" cxnId="{42A295A9-F89B-2E49-B80E-749859B0B005}">
      <dgm:prSet/>
      <dgm:spPr/>
      <dgm:t>
        <a:bodyPr/>
        <a:lstStyle/>
        <a:p>
          <a:endParaRPr lang="en-US"/>
        </a:p>
      </dgm:t>
    </dgm:pt>
    <dgm:pt modelId="{5501D67C-F37F-B44F-8FD2-09BACD2EE68C}">
      <dgm:prSet/>
      <dgm:spPr/>
      <dgm:t>
        <a:bodyPr/>
        <a:lstStyle/>
        <a:p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về</a:t>
          </a:r>
          <a:r>
            <a:rPr lang="en-US" dirty="0"/>
            <a:t> </a:t>
          </a:r>
          <a:r>
            <a:rPr lang="en-US" dirty="0" err="1"/>
            <a:t>một</a:t>
          </a:r>
          <a:r>
            <a:rPr lang="en-US" dirty="0"/>
            <a:t> </a:t>
          </a:r>
          <a:r>
            <a:rPr lang="en-US" dirty="0" err="1"/>
            <a:t>số</a:t>
          </a:r>
          <a:r>
            <a:rPr lang="en-US" dirty="0"/>
            <a:t> </a:t>
          </a:r>
          <a:r>
            <a:rPr lang="en-US" dirty="0" err="1"/>
            <a:t>nguyên</a:t>
          </a:r>
          <a:endParaRPr lang="en-US" dirty="0"/>
        </a:p>
      </dgm:t>
    </dgm:pt>
    <dgm:pt modelId="{AA772FFF-A9C6-5C4B-9167-6AA3A842302C}" type="parTrans" cxnId="{FBC665E5-D68E-7846-84EF-AEB64427E324}">
      <dgm:prSet/>
      <dgm:spPr/>
      <dgm:t>
        <a:bodyPr/>
        <a:lstStyle/>
        <a:p>
          <a:endParaRPr lang="en-US"/>
        </a:p>
      </dgm:t>
    </dgm:pt>
    <dgm:pt modelId="{C3D751C8-EAE0-6243-8661-44E194CACCF2}" type="sibTrans" cxnId="{FBC665E5-D68E-7846-84EF-AEB64427E324}">
      <dgm:prSet/>
      <dgm:spPr/>
      <dgm:t>
        <a:bodyPr/>
        <a:lstStyle/>
        <a:p>
          <a:endParaRPr lang="en-US"/>
        </a:p>
      </dgm:t>
    </dgm:pt>
    <dgm:pt modelId="{4BBB1F65-1D86-E046-88CD-67EAEEAF570A}">
      <dgm:prSet/>
      <dgm:spPr/>
      <dgm:t>
        <a:bodyPr/>
        <a:lstStyle/>
        <a:p>
          <a:r>
            <a:rPr lang="en-US" dirty="0" err="1"/>
            <a:t>tính</a:t>
          </a:r>
          <a:r>
            <a:rPr lang="en-US" dirty="0"/>
            <a:t> </a:t>
          </a:r>
          <a:r>
            <a:rPr lang="en-US" dirty="0" err="1"/>
            <a:t>độ</a:t>
          </a:r>
          <a:r>
            <a:rPr lang="en-US" dirty="0"/>
            <a:t> </a:t>
          </a:r>
          <a:r>
            <a:rPr lang="en-US" dirty="0" err="1"/>
            <a:t>dài</a:t>
          </a:r>
          <a:r>
            <a:rPr lang="en-US" dirty="0"/>
            <a:t> </a:t>
          </a:r>
          <a:r>
            <a:rPr lang="en-US" dirty="0" err="1"/>
            <a:t>của</a:t>
          </a:r>
          <a:r>
            <a:rPr lang="en-US" dirty="0"/>
            <a:t> payload </a:t>
          </a:r>
        </a:p>
      </dgm:t>
    </dgm:pt>
    <dgm:pt modelId="{73281553-49AE-D74F-985F-7700861842FF}" type="parTrans" cxnId="{360E1F9C-93A5-E141-B502-272E26DB5B15}">
      <dgm:prSet/>
      <dgm:spPr/>
      <dgm:t>
        <a:bodyPr/>
        <a:lstStyle/>
        <a:p>
          <a:endParaRPr lang="en-US"/>
        </a:p>
      </dgm:t>
    </dgm:pt>
    <dgm:pt modelId="{5CE61240-E6A4-0E45-B71E-4EA2719E908D}" type="sibTrans" cxnId="{360E1F9C-93A5-E141-B502-272E26DB5B15}">
      <dgm:prSet/>
      <dgm:spPr/>
      <dgm:t>
        <a:bodyPr/>
        <a:lstStyle/>
        <a:p>
          <a:endParaRPr lang="en-US"/>
        </a:p>
      </dgm:t>
    </dgm:pt>
    <dgm:pt modelId="{2033FC5F-72C0-7546-A864-4E2D368C368C}" type="pres">
      <dgm:prSet presAssocID="{E3F85689-576B-6545-88BF-950B58095BC9}" presName="linear" presStyleCnt="0">
        <dgm:presLayoutVars>
          <dgm:animLvl val="lvl"/>
          <dgm:resizeHandles val="exact"/>
        </dgm:presLayoutVars>
      </dgm:prSet>
      <dgm:spPr/>
    </dgm:pt>
    <dgm:pt modelId="{6BFB7240-3794-164E-AA7A-75836865D49B}" type="pres">
      <dgm:prSet presAssocID="{BADFB6CF-3B3E-F042-A6B0-1AF71DF5A9B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AC3EB4B-75EF-FD41-AABD-EAB6282D8E81}" type="pres">
      <dgm:prSet presAssocID="{BADFB6CF-3B3E-F042-A6B0-1AF71DF5A9B7}" presName="childText" presStyleLbl="revTx" presStyleIdx="0" presStyleCnt="3">
        <dgm:presLayoutVars>
          <dgm:bulletEnabled val="1"/>
        </dgm:presLayoutVars>
      </dgm:prSet>
      <dgm:spPr/>
    </dgm:pt>
    <dgm:pt modelId="{D4226674-9E91-2E49-B189-8C23524B2450}" type="pres">
      <dgm:prSet presAssocID="{7E1F83A5-2188-034E-9EE5-B9F45029806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1BB0B8F-39AD-4A41-82A4-6D9DEF4D1315}" type="pres">
      <dgm:prSet presAssocID="{7E1F83A5-2188-034E-9EE5-B9F45029806F}" presName="childText" presStyleLbl="revTx" presStyleIdx="1" presStyleCnt="3">
        <dgm:presLayoutVars>
          <dgm:bulletEnabled val="1"/>
        </dgm:presLayoutVars>
      </dgm:prSet>
      <dgm:spPr/>
    </dgm:pt>
    <dgm:pt modelId="{6D4DD7EE-2AF8-A242-92E8-C3D3D04B6914}" type="pres">
      <dgm:prSet presAssocID="{6D87DC0E-D8A1-D543-A02E-9637542BB31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9F4A68D-28AF-9A4D-ABE7-F71249EAFB1F}" type="pres">
      <dgm:prSet presAssocID="{6D87DC0E-D8A1-D543-A02E-9637542BB317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164DEA19-2AE3-1B48-8C13-C5968355E13F}" type="presOf" srcId="{1DF0BB0E-ABD6-7D4D-A0A4-02BE99CD414E}" destId="{8AC3EB4B-75EF-FD41-AABD-EAB6282D8E81}" srcOrd="0" destOrd="1" presId="urn:microsoft.com/office/officeart/2005/8/layout/vList2"/>
    <dgm:cxn modelId="{E123F424-004C-CD48-8A39-69B1BF8F6E6B}" srcId="{E3F85689-576B-6545-88BF-950B58095BC9}" destId="{BADFB6CF-3B3E-F042-A6B0-1AF71DF5A9B7}" srcOrd="0" destOrd="0" parTransId="{55E1B2B9-E877-0E49-8C30-1622D2696BBD}" sibTransId="{730745B9-F953-1B4A-8387-1C2E75C05303}"/>
    <dgm:cxn modelId="{346C5C2C-9F28-634D-B9CD-AC15E816C219}" type="presOf" srcId="{5501D67C-F37F-B44F-8FD2-09BACD2EE68C}" destId="{59F4A68D-28AF-9A4D-ABE7-F71249EAFB1F}" srcOrd="0" destOrd="1" presId="urn:microsoft.com/office/officeart/2005/8/layout/vList2"/>
    <dgm:cxn modelId="{12217240-FCC9-D542-9D97-70047F5F8014}" srcId="{E3F85689-576B-6545-88BF-950B58095BC9}" destId="{7E1F83A5-2188-034E-9EE5-B9F45029806F}" srcOrd="1" destOrd="0" parTransId="{8AD4C511-B21F-A243-8EAD-92BEF59EFF01}" sibTransId="{B0E9ECD8-BFEE-724B-88DB-F00331000271}"/>
    <dgm:cxn modelId="{55D0B45A-0206-B449-BBFF-97AE9C51B000}" type="presOf" srcId="{AF8AAA3D-3F27-9A4E-8273-C73D9305A778}" destId="{D1BB0B8F-39AD-4A41-82A4-6D9DEF4D1315}" srcOrd="0" destOrd="0" presId="urn:microsoft.com/office/officeart/2005/8/layout/vList2"/>
    <dgm:cxn modelId="{ECECCC60-AA78-6C48-BC2E-0DEEA729E8BE}" srcId="{7E1F83A5-2188-034E-9EE5-B9F45029806F}" destId="{AF8AAA3D-3F27-9A4E-8273-C73D9305A778}" srcOrd="0" destOrd="0" parTransId="{4C784E17-0E06-7E45-9D3E-016F41C2D256}" sibTransId="{A8977A30-A29F-6046-B0E4-C7317168F730}"/>
    <dgm:cxn modelId="{A726BC7A-8273-D046-89B5-0967847318F7}" srcId="{BADFB6CF-3B3E-F042-A6B0-1AF71DF5A9B7}" destId="{8738184B-656B-474F-A98D-01EB89AE5C4B}" srcOrd="0" destOrd="0" parTransId="{ACF25658-35D8-CB48-B510-491C3CE59052}" sibTransId="{4510EF25-7F48-B144-B7EA-77D88CCC5982}"/>
    <dgm:cxn modelId="{E5D25B81-67E0-3041-A873-6E8519C96792}" type="presOf" srcId="{E3F85689-576B-6545-88BF-950B58095BC9}" destId="{2033FC5F-72C0-7546-A864-4E2D368C368C}" srcOrd="0" destOrd="0" presId="urn:microsoft.com/office/officeart/2005/8/layout/vList2"/>
    <dgm:cxn modelId="{201DB786-BAF2-C949-A5B7-08EC3BCF6807}" type="presOf" srcId="{8738184B-656B-474F-A98D-01EB89AE5C4B}" destId="{8AC3EB4B-75EF-FD41-AABD-EAB6282D8E81}" srcOrd="0" destOrd="0" presId="urn:microsoft.com/office/officeart/2005/8/layout/vList2"/>
    <dgm:cxn modelId="{0213088B-A470-9440-A66F-979536E3E02C}" type="presOf" srcId="{6D87DC0E-D8A1-D543-A02E-9637542BB317}" destId="{6D4DD7EE-2AF8-A242-92E8-C3D3D04B6914}" srcOrd="0" destOrd="0" presId="urn:microsoft.com/office/officeart/2005/8/layout/vList2"/>
    <dgm:cxn modelId="{378F848F-6ABC-2140-AE6F-84A637E1D7D4}" srcId="{E3F85689-576B-6545-88BF-950B58095BC9}" destId="{6D87DC0E-D8A1-D543-A02E-9637542BB317}" srcOrd="2" destOrd="0" parTransId="{A52C9065-405F-F540-996F-81BF39CC96E2}" sibTransId="{D94F2050-D411-C641-9DC6-A11020C30CFA}"/>
    <dgm:cxn modelId="{C1456F9A-DEAC-8046-812F-F534658393BC}" type="presOf" srcId="{7E1F83A5-2188-034E-9EE5-B9F45029806F}" destId="{D4226674-9E91-2E49-B189-8C23524B2450}" srcOrd="0" destOrd="0" presId="urn:microsoft.com/office/officeart/2005/8/layout/vList2"/>
    <dgm:cxn modelId="{360E1F9C-93A5-E141-B502-272E26DB5B15}" srcId="{6D87DC0E-D8A1-D543-A02E-9637542BB317}" destId="{4BBB1F65-1D86-E046-88CD-67EAEEAF570A}" srcOrd="0" destOrd="0" parTransId="{73281553-49AE-D74F-985F-7700861842FF}" sibTransId="{5CE61240-E6A4-0E45-B71E-4EA2719E908D}"/>
    <dgm:cxn modelId="{28866F9D-E8BA-914C-A947-775B187E6F13}" type="presOf" srcId="{519D78A6-8E25-144E-A97A-2B3EFE1D57C6}" destId="{D1BB0B8F-39AD-4A41-82A4-6D9DEF4D1315}" srcOrd="0" destOrd="1" presId="urn:microsoft.com/office/officeart/2005/8/layout/vList2"/>
    <dgm:cxn modelId="{0731DAA3-B6E1-224C-BBCD-62DEDA03F6E7}" srcId="{7E1F83A5-2188-034E-9EE5-B9F45029806F}" destId="{519D78A6-8E25-144E-A97A-2B3EFE1D57C6}" srcOrd="1" destOrd="0" parTransId="{DFC61281-4532-BB45-9CF5-1AC1FA496896}" sibTransId="{A5CF2560-77FC-2C47-BBD3-17EB75572FF1}"/>
    <dgm:cxn modelId="{42A295A9-F89B-2E49-B80E-749859B0B005}" srcId="{BADFB6CF-3B3E-F042-A6B0-1AF71DF5A9B7}" destId="{1DF0BB0E-ABD6-7D4D-A0A4-02BE99CD414E}" srcOrd="1" destOrd="0" parTransId="{F392F7D1-AEC9-4849-AFFA-25C009D9C2A5}" sibTransId="{4940AA56-B763-394C-B7D5-F29690E0A2D2}"/>
    <dgm:cxn modelId="{ECAB93D8-604E-1C42-8940-2FCF86857C22}" type="presOf" srcId="{4BBB1F65-1D86-E046-88CD-67EAEEAF570A}" destId="{59F4A68D-28AF-9A4D-ABE7-F71249EAFB1F}" srcOrd="0" destOrd="0" presId="urn:microsoft.com/office/officeart/2005/8/layout/vList2"/>
    <dgm:cxn modelId="{DF6092DF-72CE-454B-B574-A22CCD597279}" type="presOf" srcId="{BADFB6CF-3B3E-F042-A6B0-1AF71DF5A9B7}" destId="{6BFB7240-3794-164E-AA7A-75836865D49B}" srcOrd="0" destOrd="0" presId="urn:microsoft.com/office/officeart/2005/8/layout/vList2"/>
    <dgm:cxn modelId="{FBC665E5-D68E-7846-84EF-AEB64427E324}" srcId="{6D87DC0E-D8A1-D543-A02E-9637542BB317}" destId="{5501D67C-F37F-B44F-8FD2-09BACD2EE68C}" srcOrd="1" destOrd="0" parTransId="{AA772FFF-A9C6-5C4B-9167-6AA3A842302C}" sibTransId="{C3D751C8-EAE0-6243-8661-44E194CACCF2}"/>
    <dgm:cxn modelId="{C77C935D-28B0-E74D-966C-E54FFCCB95D9}" type="presParOf" srcId="{2033FC5F-72C0-7546-A864-4E2D368C368C}" destId="{6BFB7240-3794-164E-AA7A-75836865D49B}" srcOrd="0" destOrd="0" presId="urn:microsoft.com/office/officeart/2005/8/layout/vList2"/>
    <dgm:cxn modelId="{75D90310-C9AC-4D4C-AB86-FC1FFE066F02}" type="presParOf" srcId="{2033FC5F-72C0-7546-A864-4E2D368C368C}" destId="{8AC3EB4B-75EF-FD41-AABD-EAB6282D8E81}" srcOrd="1" destOrd="0" presId="urn:microsoft.com/office/officeart/2005/8/layout/vList2"/>
    <dgm:cxn modelId="{7431C5CA-CD8B-2142-8741-C627902E779F}" type="presParOf" srcId="{2033FC5F-72C0-7546-A864-4E2D368C368C}" destId="{D4226674-9E91-2E49-B189-8C23524B2450}" srcOrd="2" destOrd="0" presId="urn:microsoft.com/office/officeart/2005/8/layout/vList2"/>
    <dgm:cxn modelId="{EA66A15D-B76B-6745-8134-0C0933CABF86}" type="presParOf" srcId="{2033FC5F-72C0-7546-A864-4E2D368C368C}" destId="{D1BB0B8F-39AD-4A41-82A4-6D9DEF4D1315}" srcOrd="3" destOrd="0" presId="urn:microsoft.com/office/officeart/2005/8/layout/vList2"/>
    <dgm:cxn modelId="{FBC846BF-4A15-1B4D-84DF-72190C3B1580}" type="presParOf" srcId="{2033FC5F-72C0-7546-A864-4E2D368C368C}" destId="{6D4DD7EE-2AF8-A242-92E8-C3D3D04B6914}" srcOrd="4" destOrd="0" presId="urn:microsoft.com/office/officeart/2005/8/layout/vList2"/>
    <dgm:cxn modelId="{A715471E-911F-3543-982E-87149BCD9AA1}" type="presParOf" srcId="{2033FC5F-72C0-7546-A864-4E2D368C368C}" destId="{59F4A68D-28AF-9A4D-ABE7-F71249EAFB1F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FAA495-CEA8-F14E-9243-5A01090FC04C}">
      <dsp:nvSpPr>
        <dsp:cNvPr id="0" name=""/>
        <dsp:cNvSpPr/>
      </dsp:nvSpPr>
      <dsp:spPr>
        <a:xfrm>
          <a:off x="0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Tập</a:t>
          </a:r>
          <a:r>
            <a:rPr lang="en-US" sz="1600" kern="1200" dirty="0"/>
            <a:t> </a:t>
          </a:r>
          <a:r>
            <a:rPr lang="en-US" sz="1600" kern="1200" dirty="0" err="1"/>
            <a:t>dữ</a:t>
          </a:r>
          <a:r>
            <a:rPr lang="en-US" sz="1600" kern="1200" dirty="0"/>
            <a:t> </a:t>
          </a:r>
          <a:r>
            <a:rPr lang="en-US" sz="1600" kern="1200" dirty="0" err="1"/>
            <a:t>liệu</a:t>
          </a:r>
          <a:r>
            <a:rPr lang="en-US" sz="1600" kern="1200" dirty="0"/>
            <a:t> CSIC 2010</a:t>
          </a:r>
        </a:p>
      </dsp:txBody>
      <dsp:txXfrm>
        <a:off x="29758" y="1977091"/>
        <a:ext cx="956484" cy="1464483"/>
      </dsp:txXfrm>
    </dsp:sp>
    <dsp:sp modelId="{728F5DF0-D25C-C449-8358-53459C28E6D4}">
      <dsp:nvSpPr>
        <dsp:cNvPr id="0" name=""/>
        <dsp:cNvSpPr/>
      </dsp:nvSpPr>
      <dsp:spPr>
        <a:xfrm>
          <a:off x="11175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117599" y="2633743"/>
        <a:ext cx="150774" cy="151180"/>
      </dsp:txXfrm>
    </dsp:sp>
    <dsp:sp modelId="{AD8E9DFD-9CAC-4D45-B8E3-704155009163}">
      <dsp:nvSpPr>
        <dsp:cNvPr id="0" name=""/>
        <dsp:cNvSpPr/>
      </dsp:nvSpPr>
      <dsp:spPr>
        <a:xfrm>
          <a:off x="1422399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Tiền</a:t>
          </a:r>
          <a:r>
            <a:rPr lang="en-US" sz="1600" kern="1200" dirty="0"/>
            <a:t> </a:t>
          </a:r>
          <a:r>
            <a:rPr lang="en-US" sz="1600" kern="1200" dirty="0" err="1"/>
            <a:t>xử</a:t>
          </a:r>
          <a:r>
            <a:rPr lang="en-US" sz="1600" kern="1200" dirty="0"/>
            <a:t> </a:t>
          </a:r>
          <a:r>
            <a:rPr lang="en-US" sz="1600" kern="1200" dirty="0" err="1"/>
            <a:t>lý</a:t>
          </a:r>
          <a:r>
            <a:rPr lang="en-US" sz="1600" kern="1200" dirty="0"/>
            <a:t> </a:t>
          </a:r>
          <a:r>
            <a:rPr lang="en-US" sz="1600" kern="1200" dirty="0" err="1"/>
            <a:t>dữ</a:t>
          </a:r>
          <a:r>
            <a:rPr lang="en-US" sz="1600" kern="1200" dirty="0"/>
            <a:t> </a:t>
          </a:r>
          <a:r>
            <a:rPr lang="en-US" sz="1600" kern="1200" dirty="0" err="1"/>
            <a:t>liệu</a:t>
          </a:r>
          <a:endParaRPr lang="en-US" sz="1600" kern="1200" dirty="0"/>
        </a:p>
      </dsp:txBody>
      <dsp:txXfrm>
        <a:off x="1452157" y="1977091"/>
        <a:ext cx="956484" cy="1464483"/>
      </dsp:txXfrm>
    </dsp:sp>
    <dsp:sp modelId="{BE40388D-8E70-294D-9BE5-563963C0AA1B}">
      <dsp:nvSpPr>
        <dsp:cNvPr id="0" name=""/>
        <dsp:cNvSpPr/>
      </dsp:nvSpPr>
      <dsp:spPr>
        <a:xfrm>
          <a:off x="25399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2539999" y="2633743"/>
        <a:ext cx="150774" cy="151180"/>
      </dsp:txXfrm>
    </dsp:sp>
    <dsp:sp modelId="{396F2EFC-3934-D94F-8E49-F1AAE90D27E2}">
      <dsp:nvSpPr>
        <dsp:cNvPr id="0" name=""/>
        <dsp:cNvSpPr/>
      </dsp:nvSpPr>
      <dsp:spPr>
        <a:xfrm>
          <a:off x="2844799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Xây</a:t>
          </a:r>
          <a:r>
            <a:rPr lang="en-US" sz="1600" kern="1200" dirty="0"/>
            <a:t> </a:t>
          </a:r>
          <a:r>
            <a:rPr lang="en-US" sz="1600" kern="1200" dirty="0" err="1"/>
            <a:t>dựng</a:t>
          </a:r>
          <a:r>
            <a:rPr lang="en-US" sz="1600" kern="1200" dirty="0"/>
            <a:t> </a:t>
          </a:r>
          <a:r>
            <a:rPr lang="en-US" sz="1600" kern="1200" dirty="0" err="1"/>
            <a:t>cơ</a:t>
          </a:r>
          <a:r>
            <a:rPr lang="en-US" sz="1600" kern="1200" dirty="0"/>
            <a:t> </a:t>
          </a:r>
          <a:r>
            <a:rPr lang="en-US" sz="1600" kern="1200" dirty="0" err="1"/>
            <a:t>sở</a:t>
          </a:r>
          <a:r>
            <a:rPr lang="en-US" sz="1600" kern="1200" dirty="0"/>
            <a:t> </a:t>
          </a:r>
          <a:r>
            <a:rPr lang="en-US" sz="1600" kern="1200" dirty="0" err="1"/>
            <a:t>dữ</a:t>
          </a:r>
          <a:r>
            <a:rPr lang="en-US" sz="1600" kern="1200" dirty="0"/>
            <a:t> </a:t>
          </a:r>
          <a:r>
            <a:rPr lang="en-US" sz="1600" kern="1200" dirty="0" err="1"/>
            <a:t>liệu</a:t>
          </a:r>
          <a:r>
            <a:rPr lang="en-US" sz="1600" kern="1200" dirty="0"/>
            <a:t> </a:t>
          </a:r>
          <a:r>
            <a:rPr lang="en-US" sz="1600" kern="1200" dirty="0" err="1"/>
            <a:t>phục</a:t>
          </a:r>
          <a:r>
            <a:rPr lang="en-US" sz="1600" kern="1200" dirty="0"/>
            <a:t> </a:t>
          </a:r>
          <a:r>
            <a:rPr lang="en-US" sz="1600" kern="1200" dirty="0" err="1"/>
            <a:t>vụ</a:t>
          </a:r>
          <a:r>
            <a:rPr lang="en-US" sz="1600" kern="1200" dirty="0"/>
            <a:t> </a:t>
          </a:r>
          <a:r>
            <a:rPr lang="en-US" sz="1600" kern="1200" dirty="0" err="1"/>
            <a:t>trích</a:t>
          </a:r>
          <a:r>
            <a:rPr lang="en-US" sz="1600" kern="1200" dirty="0"/>
            <a:t> </a:t>
          </a:r>
          <a:r>
            <a:rPr lang="en-US" sz="1600" kern="1200" dirty="0" err="1"/>
            <a:t>rút</a:t>
          </a:r>
          <a:r>
            <a:rPr lang="en-US" sz="1600" kern="1200" dirty="0"/>
            <a:t> </a:t>
          </a:r>
          <a:r>
            <a:rPr lang="en-US" sz="1600" kern="1200" dirty="0" err="1"/>
            <a:t>thuộc</a:t>
          </a:r>
          <a:r>
            <a:rPr lang="en-US" sz="1600" kern="1200" dirty="0"/>
            <a:t> </a:t>
          </a:r>
          <a:r>
            <a:rPr lang="en-US" sz="1600" kern="1200" dirty="0" err="1"/>
            <a:t>tính</a:t>
          </a:r>
          <a:endParaRPr lang="en-US" sz="1600" kern="1200" dirty="0"/>
        </a:p>
      </dsp:txBody>
      <dsp:txXfrm>
        <a:off x="2874557" y="1977091"/>
        <a:ext cx="956484" cy="1464483"/>
      </dsp:txXfrm>
    </dsp:sp>
    <dsp:sp modelId="{C9B31579-7C15-B846-8DF3-CBBB703C0FE7}">
      <dsp:nvSpPr>
        <dsp:cNvPr id="0" name=""/>
        <dsp:cNvSpPr/>
      </dsp:nvSpPr>
      <dsp:spPr>
        <a:xfrm>
          <a:off x="3962400" y="2583349"/>
          <a:ext cx="215391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962400" y="2633743"/>
        <a:ext cx="150774" cy="151180"/>
      </dsp:txXfrm>
    </dsp:sp>
    <dsp:sp modelId="{E49AC516-FCC9-A94A-8BB9-012F544D025A}">
      <dsp:nvSpPr>
        <dsp:cNvPr id="0" name=""/>
        <dsp:cNvSpPr/>
      </dsp:nvSpPr>
      <dsp:spPr>
        <a:xfrm>
          <a:off x="4267199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Trích</a:t>
          </a:r>
          <a:r>
            <a:rPr lang="en-US" sz="1600" kern="1200" dirty="0"/>
            <a:t> </a:t>
          </a:r>
          <a:r>
            <a:rPr lang="en-US" sz="1600" kern="1200" dirty="0" err="1"/>
            <a:t>trọn</a:t>
          </a:r>
          <a:r>
            <a:rPr lang="en-US" sz="1600" kern="1200" dirty="0"/>
            <a:t> </a:t>
          </a:r>
          <a:r>
            <a:rPr lang="en-US" sz="1600" kern="1200" dirty="0" err="1"/>
            <a:t>dữ</a:t>
          </a:r>
          <a:r>
            <a:rPr lang="en-US" sz="1600" kern="1200" dirty="0"/>
            <a:t> </a:t>
          </a:r>
          <a:r>
            <a:rPr lang="en-US" sz="1600" kern="1200" dirty="0" err="1"/>
            <a:t>liệu</a:t>
          </a:r>
          <a:r>
            <a:rPr lang="en-US" sz="1600" kern="1200" dirty="0"/>
            <a:t> </a:t>
          </a:r>
          <a:r>
            <a:rPr lang="en-US" sz="1600" kern="1200" dirty="0" err="1"/>
            <a:t>và</a:t>
          </a:r>
          <a:r>
            <a:rPr lang="en-US" sz="1600" kern="1200" dirty="0"/>
            <a:t> </a:t>
          </a:r>
          <a:r>
            <a:rPr lang="en-US" sz="1600" kern="1200" dirty="0" err="1"/>
            <a:t>xây</a:t>
          </a:r>
          <a:r>
            <a:rPr lang="en-US" sz="1600" kern="1200" dirty="0"/>
            <a:t> </a:t>
          </a:r>
          <a:r>
            <a:rPr lang="en-US" sz="1600" kern="1200" dirty="0" err="1"/>
            <a:t>dựng</a:t>
          </a:r>
          <a:r>
            <a:rPr lang="en-US" sz="1600" kern="1200" dirty="0"/>
            <a:t> </a:t>
          </a:r>
          <a:r>
            <a:rPr lang="en-US" sz="1600" kern="1200" dirty="0" err="1"/>
            <a:t>vectơ</a:t>
          </a:r>
          <a:r>
            <a:rPr lang="en-US" sz="1600" kern="1200" dirty="0"/>
            <a:t> </a:t>
          </a:r>
          <a:r>
            <a:rPr lang="en-US" sz="1600" kern="1200" dirty="0" err="1"/>
            <a:t>thuộc</a:t>
          </a:r>
          <a:r>
            <a:rPr lang="en-US" sz="1600" kern="1200" dirty="0"/>
            <a:t> </a:t>
          </a:r>
          <a:r>
            <a:rPr lang="en-US" sz="1600" kern="1200" dirty="0" err="1"/>
            <a:t>tính</a:t>
          </a:r>
          <a:endParaRPr lang="en-US" sz="1600" kern="1200" dirty="0"/>
        </a:p>
      </dsp:txBody>
      <dsp:txXfrm>
        <a:off x="4296957" y="1977091"/>
        <a:ext cx="956484" cy="1464483"/>
      </dsp:txXfrm>
    </dsp:sp>
    <dsp:sp modelId="{56E42C20-C884-AD43-8135-9277DAF2E53A}">
      <dsp:nvSpPr>
        <dsp:cNvPr id="0" name=""/>
        <dsp:cNvSpPr/>
      </dsp:nvSpPr>
      <dsp:spPr>
        <a:xfrm>
          <a:off x="5384799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5384799" y="2633743"/>
        <a:ext cx="150774" cy="151180"/>
      </dsp:txXfrm>
    </dsp:sp>
    <dsp:sp modelId="{A46C0930-E3D6-2948-BD3A-49F7CB92C421}">
      <dsp:nvSpPr>
        <dsp:cNvPr id="0" name=""/>
        <dsp:cNvSpPr/>
      </dsp:nvSpPr>
      <dsp:spPr>
        <a:xfrm>
          <a:off x="5689599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Tiến</a:t>
          </a:r>
          <a:r>
            <a:rPr lang="en-US" sz="1600" kern="1200" dirty="0"/>
            <a:t> </a:t>
          </a:r>
          <a:r>
            <a:rPr lang="en-US" sz="1600" kern="1200" dirty="0" err="1"/>
            <a:t>hành</a:t>
          </a:r>
          <a:r>
            <a:rPr lang="en-US" sz="1600" kern="1200" dirty="0"/>
            <a:t> </a:t>
          </a:r>
          <a:r>
            <a:rPr lang="en-US" sz="1600" kern="1200" dirty="0" err="1"/>
            <a:t>các</a:t>
          </a:r>
          <a:r>
            <a:rPr lang="en-US" sz="1600" kern="1200" dirty="0"/>
            <a:t> </a:t>
          </a:r>
          <a:r>
            <a:rPr lang="en-US" sz="1600" kern="1200" dirty="0" err="1"/>
            <a:t>thử</a:t>
          </a:r>
          <a:r>
            <a:rPr lang="en-US" sz="1600" kern="1200" dirty="0"/>
            <a:t> </a:t>
          </a:r>
          <a:r>
            <a:rPr lang="en-US" sz="1600" kern="1200" dirty="0" err="1"/>
            <a:t>nghiệm</a:t>
          </a:r>
          <a:endParaRPr lang="en-US" sz="1600" kern="1200" dirty="0"/>
        </a:p>
      </dsp:txBody>
      <dsp:txXfrm>
        <a:off x="5719357" y="1977091"/>
        <a:ext cx="956484" cy="1464483"/>
      </dsp:txXfrm>
    </dsp:sp>
    <dsp:sp modelId="{B5525519-0904-AC46-A1A9-046F7978C323}">
      <dsp:nvSpPr>
        <dsp:cNvPr id="0" name=""/>
        <dsp:cNvSpPr/>
      </dsp:nvSpPr>
      <dsp:spPr>
        <a:xfrm>
          <a:off x="6807200" y="2583349"/>
          <a:ext cx="215392" cy="2519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6807200" y="2633743"/>
        <a:ext cx="150774" cy="151180"/>
      </dsp:txXfrm>
    </dsp:sp>
    <dsp:sp modelId="{A87EA1E2-9060-6A4C-83D4-88879C3AE18E}">
      <dsp:nvSpPr>
        <dsp:cNvPr id="0" name=""/>
        <dsp:cNvSpPr/>
      </dsp:nvSpPr>
      <dsp:spPr>
        <a:xfrm>
          <a:off x="7112000" y="1947333"/>
          <a:ext cx="1016000" cy="152399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So </a:t>
          </a:r>
          <a:r>
            <a:rPr lang="en-US" sz="1600" kern="1200" dirty="0" err="1"/>
            <a:t>sánh</a:t>
          </a:r>
          <a:r>
            <a:rPr lang="en-US" sz="1600" kern="1200" dirty="0"/>
            <a:t>, </a:t>
          </a:r>
          <a:r>
            <a:rPr lang="en-US" sz="1600" kern="1200" dirty="0" err="1"/>
            <a:t>đánh</a:t>
          </a:r>
          <a:r>
            <a:rPr lang="en-US" sz="1600" kern="1200" dirty="0"/>
            <a:t> </a:t>
          </a:r>
          <a:r>
            <a:rPr lang="en-US" sz="1600" kern="1200" dirty="0" err="1"/>
            <a:t>giá</a:t>
          </a:r>
          <a:r>
            <a:rPr lang="en-US" sz="1600" kern="1200" dirty="0"/>
            <a:t> </a:t>
          </a:r>
          <a:r>
            <a:rPr lang="en-US" sz="1600" kern="1200" dirty="0" err="1"/>
            <a:t>các</a:t>
          </a:r>
          <a:r>
            <a:rPr lang="en-US" sz="1600" kern="1200" dirty="0"/>
            <a:t> </a:t>
          </a:r>
          <a:r>
            <a:rPr lang="en-US" sz="1600" kern="1200" dirty="0" err="1"/>
            <a:t>phương</a:t>
          </a:r>
          <a:r>
            <a:rPr lang="en-US" sz="1600" kern="1200" dirty="0"/>
            <a:t> </a:t>
          </a:r>
          <a:r>
            <a:rPr lang="en-US" sz="1600" kern="1200" dirty="0" err="1"/>
            <a:t>pháp</a:t>
          </a:r>
          <a:endParaRPr lang="en-US" sz="1600" kern="1200" dirty="0"/>
        </a:p>
      </dsp:txBody>
      <dsp:txXfrm>
        <a:off x="7141758" y="1977091"/>
        <a:ext cx="956484" cy="14644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F7E8F-2A67-794F-8591-0B27C9BE5909}">
      <dsp:nvSpPr>
        <dsp:cNvPr id="0" name=""/>
        <dsp:cNvSpPr/>
      </dsp:nvSpPr>
      <dsp:spPr>
        <a:xfrm>
          <a:off x="2096280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 err="1"/>
            <a:t>Thuộc</a:t>
          </a:r>
          <a:r>
            <a:rPr lang="en-US" sz="4500" kern="1200" dirty="0"/>
            <a:t> </a:t>
          </a:r>
          <a:r>
            <a:rPr lang="en-US" sz="4500" kern="1200" dirty="0" err="1"/>
            <a:t>tính</a:t>
          </a:r>
          <a:endParaRPr lang="en-US" sz="4500" kern="1200" dirty="0"/>
        </a:p>
      </dsp:txBody>
      <dsp:txXfrm>
        <a:off x="2134862" y="1555601"/>
        <a:ext cx="2557435" cy="1240135"/>
      </dsp:txXfrm>
    </dsp:sp>
    <dsp:sp modelId="{1BB5AFE5-1395-D844-AB3C-228D62638A4C}">
      <dsp:nvSpPr>
        <dsp:cNvPr id="0" name=""/>
        <dsp:cNvSpPr/>
      </dsp:nvSpPr>
      <dsp:spPr>
        <a:xfrm rot="18289469">
          <a:off x="4335102" y="1390975"/>
          <a:ext cx="184539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45395" y="272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5211665" y="1372086"/>
        <a:ext cx="92269" cy="92269"/>
      </dsp:txXfrm>
    </dsp:sp>
    <dsp:sp modelId="{F05DC5F3-371B-894F-8D82-2A9C1E90BFE4}">
      <dsp:nvSpPr>
        <dsp:cNvPr id="0" name=""/>
        <dsp:cNvSpPr/>
      </dsp:nvSpPr>
      <dsp:spPr>
        <a:xfrm>
          <a:off x="5784719" y="2124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URL</a:t>
          </a:r>
        </a:p>
      </dsp:txBody>
      <dsp:txXfrm>
        <a:off x="5823301" y="40706"/>
        <a:ext cx="2557435" cy="1240135"/>
      </dsp:txXfrm>
    </dsp:sp>
    <dsp:sp modelId="{AAE633D3-892B-8049-B7E6-6005D1FFA327}">
      <dsp:nvSpPr>
        <dsp:cNvPr id="0" name=""/>
        <dsp:cNvSpPr/>
      </dsp:nvSpPr>
      <dsp:spPr>
        <a:xfrm>
          <a:off x="4730880" y="2148422"/>
          <a:ext cx="1053839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053839" y="272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31454" y="2149323"/>
        <a:ext cx="52691" cy="52691"/>
      </dsp:txXfrm>
    </dsp:sp>
    <dsp:sp modelId="{E5D01CC1-029C-D74A-8D32-D3C7A20651AD}">
      <dsp:nvSpPr>
        <dsp:cNvPr id="0" name=""/>
        <dsp:cNvSpPr/>
      </dsp:nvSpPr>
      <dsp:spPr>
        <a:xfrm>
          <a:off x="5784719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Method</a:t>
          </a:r>
        </a:p>
      </dsp:txBody>
      <dsp:txXfrm>
        <a:off x="5823301" y="1555601"/>
        <a:ext cx="2557435" cy="1240135"/>
      </dsp:txXfrm>
    </dsp:sp>
    <dsp:sp modelId="{713D8238-EBA5-BB47-B22C-69644E04BB82}">
      <dsp:nvSpPr>
        <dsp:cNvPr id="0" name=""/>
        <dsp:cNvSpPr/>
      </dsp:nvSpPr>
      <dsp:spPr>
        <a:xfrm rot="3310531">
          <a:off x="4335102" y="2905870"/>
          <a:ext cx="184539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45395" y="2724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5211665" y="2886981"/>
        <a:ext cx="92269" cy="92269"/>
      </dsp:txXfrm>
    </dsp:sp>
    <dsp:sp modelId="{B3BFAB5C-CDBE-C44E-8733-45A9ED0A75F5}">
      <dsp:nvSpPr>
        <dsp:cNvPr id="0" name=""/>
        <dsp:cNvSpPr/>
      </dsp:nvSpPr>
      <dsp:spPr>
        <a:xfrm>
          <a:off x="5784719" y="3031913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Payload</a:t>
          </a:r>
        </a:p>
      </dsp:txBody>
      <dsp:txXfrm>
        <a:off x="5823301" y="3070495"/>
        <a:ext cx="2557435" cy="12401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CFB0FD-EF7A-8D47-8286-75D0EBF16583}">
      <dsp:nvSpPr>
        <dsp:cNvPr id="0" name=""/>
        <dsp:cNvSpPr/>
      </dsp:nvSpPr>
      <dsp:spPr>
        <a:xfrm>
          <a:off x="0" y="59813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URL </a:t>
          </a:r>
          <a:r>
            <a:rPr lang="en-US" sz="2100" kern="1200" dirty="0" err="1"/>
            <a:t>không</a:t>
          </a:r>
          <a:r>
            <a:rPr lang="en-US" sz="2100" kern="1200" dirty="0"/>
            <a:t> </a:t>
          </a:r>
          <a:r>
            <a:rPr lang="en-US" sz="2100" kern="1200" dirty="0" err="1"/>
            <a:t>tồn</a:t>
          </a:r>
          <a:r>
            <a:rPr lang="en-US" sz="2100" kern="1200" dirty="0"/>
            <a:t> </a:t>
          </a:r>
          <a:r>
            <a:rPr lang="en-US" sz="2100" kern="1200" dirty="0" err="1"/>
            <a:t>tại</a:t>
          </a:r>
          <a:endParaRPr lang="en-US" sz="2100" kern="1200" dirty="0"/>
        </a:p>
      </dsp:txBody>
      <dsp:txXfrm>
        <a:off x="24588" y="84401"/>
        <a:ext cx="10466424" cy="454509"/>
      </dsp:txXfrm>
    </dsp:sp>
    <dsp:sp modelId="{B9018DD7-653E-8041-AF8E-572B3E3FF2C1}">
      <dsp:nvSpPr>
        <dsp:cNvPr id="0" name=""/>
        <dsp:cNvSpPr/>
      </dsp:nvSpPr>
      <dsp:spPr>
        <a:xfrm>
          <a:off x="0" y="563498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Kiểm</a:t>
          </a:r>
          <a:r>
            <a:rPr lang="en-US" sz="1600" kern="1200" dirty="0"/>
            <a:t> </a:t>
          </a:r>
          <a:r>
            <a:rPr lang="en-US" sz="1600" kern="1200" dirty="0" err="1"/>
            <a:t>tra</a:t>
          </a:r>
          <a:r>
            <a:rPr lang="en-US" sz="1600" kern="1200" dirty="0"/>
            <a:t> </a:t>
          </a:r>
          <a:r>
            <a:rPr lang="en-US" sz="1600" kern="1200" dirty="0" err="1"/>
            <a:t>xem</a:t>
          </a:r>
          <a:r>
            <a:rPr lang="en-US" sz="1600" kern="1200" dirty="0"/>
            <a:t> </a:t>
          </a:r>
          <a:r>
            <a:rPr lang="en-US" sz="1600" kern="1200" dirty="0" err="1"/>
            <a:t>url</a:t>
          </a:r>
          <a:r>
            <a:rPr lang="en-US" sz="1600" kern="1200" dirty="0"/>
            <a:t> </a:t>
          </a:r>
          <a:r>
            <a:rPr lang="en-US" sz="1600" kern="1200" dirty="0" err="1"/>
            <a:t>có</a:t>
          </a:r>
          <a:r>
            <a:rPr lang="en-US" sz="1600" kern="1200" dirty="0"/>
            <a:t> </a:t>
          </a:r>
          <a:r>
            <a:rPr lang="en-US" sz="1600" kern="1200" dirty="0" err="1"/>
            <a:t>thực</a:t>
          </a:r>
          <a:r>
            <a:rPr lang="en-US" sz="1600" kern="1200" dirty="0"/>
            <a:t> </a:t>
          </a:r>
          <a:r>
            <a:rPr lang="en-US" sz="1600" kern="1200" dirty="0" err="1"/>
            <a:t>sự</a:t>
          </a:r>
          <a:r>
            <a:rPr lang="en-US" sz="1600" kern="1200" dirty="0"/>
            <a:t> </a:t>
          </a:r>
          <a:r>
            <a:rPr lang="en-US" sz="1600" kern="1200" dirty="0" err="1"/>
            <a:t>tồn</a:t>
          </a:r>
          <a:r>
            <a:rPr lang="en-US" sz="1600" kern="1200" dirty="0"/>
            <a:t> </a:t>
          </a:r>
          <a:r>
            <a:rPr lang="en-US" sz="1600" kern="1200" dirty="0" err="1"/>
            <a:t>tại</a:t>
          </a:r>
          <a:r>
            <a:rPr lang="en-US" sz="1600" kern="1200" dirty="0"/>
            <a:t> </a:t>
          </a:r>
          <a:r>
            <a:rPr lang="en-US" sz="1600" kern="1200" dirty="0" err="1"/>
            <a:t>trên</a:t>
          </a:r>
          <a:r>
            <a:rPr lang="en-US" sz="1600" kern="1200" dirty="0"/>
            <a:t> server hay </a:t>
          </a:r>
          <a:r>
            <a:rPr lang="en-US" sz="1600" kern="1200" dirty="0" err="1"/>
            <a:t>không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0 </a:t>
          </a:r>
          <a:r>
            <a:rPr lang="en-US" sz="1600" kern="1200" dirty="0" err="1"/>
            <a:t>hoặc</a:t>
          </a:r>
          <a:r>
            <a:rPr lang="en-US" sz="1600" kern="1200" dirty="0"/>
            <a:t> 1</a:t>
          </a:r>
        </a:p>
      </dsp:txBody>
      <dsp:txXfrm>
        <a:off x="0" y="563498"/>
        <a:ext cx="10515600" cy="554242"/>
      </dsp:txXfrm>
    </dsp:sp>
    <dsp:sp modelId="{A5FCC1B7-000A-4E45-90A9-2103C7F9AD15}">
      <dsp:nvSpPr>
        <dsp:cNvPr id="0" name=""/>
        <dsp:cNvSpPr/>
      </dsp:nvSpPr>
      <dsp:spPr>
        <a:xfrm>
          <a:off x="0" y="1117741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Kiểm</a:t>
          </a:r>
          <a:r>
            <a:rPr lang="en-US" sz="2100" kern="1200" dirty="0"/>
            <a:t> </a:t>
          </a:r>
          <a:r>
            <a:rPr lang="en-US" sz="2100" kern="1200" dirty="0" err="1"/>
            <a:t>tra</a:t>
          </a:r>
          <a:r>
            <a:rPr lang="en-US" sz="2100" kern="1200" dirty="0"/>
            <a:t> </a:t>
          </a:r>
          <a:r>
            <a:rPr lang="en-US" sz="2100" kern="1200" dirty="0" err="1"/>
            <a:t>kí</a:t>
          </a:r>
          <a:r>
            <a:rPr lang="en-US" sz="2100" kern="1200" dirty="0"/>
            <a:t> </a:t>
          </a:r>
          <a:r>
            <a:rPr lang="en-US" sz="2100" kern="1200" dirty="0" err="1"/>
            <a:t>tự</a:t>
          </a:r>
          <a:r>
            <a:rPr lang="en-US" sz="2100" kern="1200" dirty="0"/>
            <a:t> </a:t>
          </a:r>
          <a:r>
            <a:rPr lang="en-US" sz="2100" kern="1200" dirty="0" err="1"/>
            <a:t>và</a:t>
          </a:r>
          <a:r>
            <a:rPr lang="en-US" sz="2100" kern="1200" dirty="0"/>
            <a:t> </a:t>
          </a:r>
          <a:r>
            <a:rPr lang="en-US" sz="2100" kern="1200" dirty="0" err="1"/>
            <a:t>từ</a:t>
          </a:r>
          <a:r>
            <a:rPr lang="en-US" sz="2100" kern="1200" dirty="0"/>
            <a:t> </a:t>
          </a:r>
          <a:r>
            <a:rPr lang="en-US" sz="2100" kern="1200" dirty="0" err="1"/>
            <a:t>khóa</a:t>
          </a:r>
          <a:r>
            <a:rPr lang="en-US" sz="2100" kern="1200" dirty="0"/>
            <a:t> </a:t>
          </a:r>
          <a:r>
            <a:rPr lang="en-US" sz="2100" kern="1200" dirty="0" err="1"/>
            <a:t>tấn</a:t>
          </a:r>
          <a:r>
            <a:rPr lang="en-US" sz="2100" kern="1200" dirty="0"/>
            <a:t> </a:t>
          </a:r>
          <a:r>
            <a:rPr lang="en-US" sz="2100" kern="1200" dirty="0" err="1"/>
            <a:t>công</a:t>
          </a:r>
          <a:r>
            <a:rPr lang="en-US" sz="2100" kern="1200" dirty="0"/>
            <a:t> </a:t>
          </a:r>
          <a:r>
            <a:rPr lang="en-US" sz="2100" kern="1200" dirty="0" err="1"/>
            <a:t>trong</a:t>
          </a:r>
          <a:r>
            <a:rPr lang="en-US" sz="2100" kern="1200" dirty="0"/>
            <a:t> </a:t>
          </a:r>
          <a:r>
            <a:rPr lang="en-US" sz="2100" kern="1200" dirty="0" err="1"/>
            <a:t>url</a:t>
          </a:r>
          <a:endParaRPr lang="en-US" sz="2100" kern="1200" dirty="0"/>
        </a:p>
      </dsp:txBody>
      <dsp:txXfrm>
        <a:off x="24588" y="1142329"/>
        <a:ext cx="10466424" cy="454509"/>
      </dsp:txXfrm>
    </dsp:sp>
    <dsp:sp modelId="{16C73862-0C47-9848-8989-DB63016599BB}">
      <dsp:nvSpPr>
        <dsp:cNvPr id="0" name=""/>
        <dsp:cNvSpPr/>
      </dsp:nvSpPr>
      <dsp:spPr>
        <a:xfrm>
          <a:off x="0" y="1621426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Kiểm</a:t>
          </a:r>
          <a:r>
            <a:rPr lang="en-US" sz="1600" kern="1200" dirty="0"/>
            <a:t> </a:t>
          </a:r>
          <a:r>
            <a:rPr lang="en-US" sz="1600" kern="1200" dirty="0" err="1"/>
            <a:t>tra</a:t>
          </a:r>
          <a:r>
            <a:rPr lang="en-US" sz="1600" kern="1200" dirty="0"/>
            <a:t> </a:t>
          </a:r>
          <a:r>
            <a:rPr lang="en-US" sz="1600" kern="1200" dirty="0" err="1"/>
            <a:t>xem</a:t>
          </a:r>
          <a:r>
            <a:rPr lang="en-US" sz="1600" kern="1200" dirty="0"/>
            <a:t> </a:t>
          </a:r>
          <a:r>
            <a:rPr lang="en-US" sz="1600" kern="1200" dirty="0" err="1"/>
            <a:t>trong</a:t>
          </a:r>
          <a:r>
            <a:rPr lang="en-US" sz="1600" kern="1200" dirty="0"/>
            <a:t> </a:t>
          </a:r>
          <a:r>
            <a:rPr lang="en-US" sz="1600" kern="1200" dirty="0" err="1"/>
            <a:t>url</a:t>
          </a:r>
          <a:r>
            <a:rPr lang="en-US" sz="1600" kern="1200" dirty="0"/>
            <a:t> </a:t>
          </a:r>
          <a:r>
            <a:rPr lang="en-US" sz="1600" kern="1200" dirty="0" err="1"/>
            <a:t>có</a:t>
          </a:r>
          <a:r>
            <a:rPr lang="en-US" sz="1600" kern="1200" dirty="0"/>
            <a:t> </a:t>
          </a:r>
          <a:r>
            <a:rPr lang="en-US" sz="1600" kern="1200" dirty="0" err="1"/>
            <a:t>xuất</a:t>
          </a:r>
          <a:r>
            <a:rPr lang="en-US" sz="1600" kern="1200" dirty="0"/>
            <a:t> </a:t>
          </a:r>
          <a:r>
            <a:rPr lang="en-US" sz="1600" kern="1200" dirty="0" err="1"/>
            <a:t>hiện</a:t>
          </a:r>
          <a:r>
            <a:rPr lang="en-US" sz="1600" kern="1200" dirty="0"/>
            <a:t> </a:t>
          </a:r>
          <a:r>
            <a:rPr lang="en-US" sz="1600" kern="1200" dirty="0" err="1"/>
            <a:t>các</a:t>
          </a:r>
          <a:r>
            <a:rPr lang="en-US" sz="1600" kern="1200" dirty="0"/>
            <a:t> </a:t>
          </a:r>
          <a:r>
            <a:rPr lang="en-US" sz="1600" kern="1200" dirty="0" err="1"/>
            <a:t>từ</a:t>
          </a:r>
          <a:r>
            <a:rPr lang="en-US" sz="1600" kern="1200" dirty="0"/>
            <a:t> </a:t>
          </a:r>
          <a:r>
            <a:rPr lang="en-US" sz="1600" kern="1200" dirty="0" err="1"/>
            <a:t>khóa</a:t>
          </a:r>
          <a:r>
            <a:rPr lang="en-US" sz="1600" kern="1200" dirty="0"/>
            <a:t> </a:t>
          </a:r>
          <a:r>
            <a:rPr lang="en-US" sz="1600" kern="1200" dirty="0" err="1"/>
            <a:t>tấn</a:t>
          </a:r>
          <a:r>
            <a:rPr lang="en-US" sz="1600" kern="1200" dirty="0"/>
            <a:t> </a:t>
          </a:r>
          <a:r>
            <a:rPr lang="en-US" sz="1600" kern="1200" dirty="0" err="1"/>
            <a:t>công</a:t>
          </a:r>
          <a:r>
            <a:rPr lang="en-US" sz="1600" kern="1200" dirty="0"/>
            <a:t> </a:t>
          </a:r>
          <a:r>
            <a:rPr lang="en-US" sz="1600" kern="1200" dirty="0" err="1"/>
            <a:t>như</a:t>
          </a:r>
          <a:r>
            <a:rPr lang="en-US" sz="1600" kern="1200" dirty="0"/>
            <a:t> </a:t>
          </a:r>
          <a:r>
            <a:rPr lang="en-US" sz="1600" kern="1200" dirty="0" err="1"/>
            <a:t>bak</a:t>
          </a:r>
          <a:r>
            <a:rPr lang="en-US" sz="1600" kern="1200" dirty="0"/>
            <a:t>, </a:t>
          </a:r>
          <a:r>
            <a:rPr lang="en-US" sz="1600" kern="1200" dirty="0" err="1"/>
            <a:t>sql</a:t>
          </a:r>
          <a:r>
            <a:rPr lang="en-US" sz="1600" kern="1200" dirty="0"/>
            <a:t>, ~, backup, zip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</a:t>
          </a:r>
          <a:r>
            <a:rPr lang="en-US" sz="1600" kern="1200" dirty="0" err="1"/>
            <a:t>giá</a:t>
          </a:r>
          <a:r>
            <a:rPr lang="en-US" sz="1600" kern="1200" dirty="0"/>
            <a:t> </a:t>
          </a:r>
          <a:r>
            <a:rPr lang="en-US" sz="1600" kern="1200" dirty="0" err="1"/>
            <a:t>trị</a:t>
          </a:r>
          <a:r>
            <a:rPr lang="en-US" sz="1600" kern="1200" dirty="0"/>
            <a:t> 0 </a:t>
          </a:r>
          <a:r>
            <a:rPr lang="en-US" sz="1600" kern="1200" dirty="0" err="1"/>
            <a:t>hoặc</a:t>
          </a:r>
          <a:r>
            <a:rPr lang="en-US" sz="1600" kern="1200" dirty="0"/>
            <a:t> 1</a:t>
          </a:r>
        </a:p>
      </dsp:txBody>
      <dsp:txXfrm>
        <a:off x="0" y="1621426"/>
        <a:ext cx="10515600" cy="554242"/>
      </dsp:txXfrm>
    </dsp:sp>
    <dsp:sp modelId="{019C7041-6192-5A48-B76A-08E9E4EFA8A5}">
      <dsp:nvSpPr>
        <dsp:cNvPr id="0" name=""/>
        <dsp:cNvSpPr/>
      </dsp:nvSpPr>
      <dsp:spPr>
        <a:xfrm>
          <a:off x="0" y="2175669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Độ</a:t>
          </a:r>
          <a:r>
            <a:rPr lang="en-US" sz="2100" kern="1200" dirty="0"/>
            <a:t> </a:t>
          </a:r>
          <a:r>
            <a:rPr lang="en-US" sz="2100" kern="1200" dirty="0" err="1"/>
            <a:t>dài</a:t>
          </a:r>
          <a:r>
            <a:rPr lang="en-US" sz="2100" kern="1200" dirty="0"/>
            <a:t> </a:t>
          </a:r>
          <a:r>
            <a:rPr lang="en-US" sz="2100" kern="1200" dirty="0" err="1"/>
            <a:t>của</a:t>
          </a:r>
          <a:r>
            <a:rPr lang="en-US" sz="2100" kern="1200" dirty="0"/>
            <a:t> </a:t>
          </a:r>
          <a:r>
            <a:rPr lang="en-US" sz="2100" kern="1200" dirty="0" err="1"/>
            <a:t>url</a:t>
          </a:r>
          <a:endParaRPr lang="en-US" sz="2100" kern="1200" dirty="0"/>
        </a:p>
      </dsp:txBody>
      <dsp:txXfrm>
        <a:off x="24588" y="2200257"/>
        <a:ext cx="10466424" cy="454509"/>
      </dsp:txXfrm>
    </dsp:sp>
    <dsp:sp modelId="{AF7FED99-3A13-CD46-B167-42D85D622E0F}">
      <dsp:nvSpPr>
        <dsp:cNvPr id="0" name=""/>
        <dsp:cNvSpPr/>
      </dsp:nvSpPr>
      <dsp:spPr>
        <a:xfrm>
          <a:off x="0" y="2679354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Kiểm</a:t>
          </a:r>
          <a:r>
            <a:rPr lang="en-US" sz="1600" kern="1200" dirty="0"/>
            <a:t> </a:t>
          </a:r>
          <a:r>
            <a:rPr lang="en-US" sz="1600" kern="1200" dirty="0" err="1"/>
            <a:t>tra</a:t>
          </a:r>
          <a:r>
            <a:rPr lang="en-US" sz="1600" kern="1200" dirty="0"/>
            <a:t> </a:t>
          </a:r>
          <a:r>
            <a:rPr lang="en-US" sz="1600" kern="1200" dirty="0" err="1"/>
            <a:t>độ</a:t>
          </a:r>
          <a:r>
            <a:rPr lang="en-US" sz="1600" kern="1200" dirty="0"/>
            <a:t> </a:t>
          </a:r>
          <a:r>
            <a:rPr lang="en-US" sz="1600" kern="1200" dirty="0" err="1"/>
            <a:t>dài</a:t>
          </a:r>
          <a:r>
            <a:rPr lang="en-US" sz="1600" kern="1200" dirty="0"/>
            <a:t> </a:t>
          </a:r>
          <a:r>
            <a:rPr lang="en-US" sz="1600" kern="1200" dirty="0" err="1"/>
            <a:t>của</a:t>
          </a:r>
          <a:r>
            <a:rPr lang="en-US" sz="1600" kern="1200" dirty="0"/>
            <a:t> </a:t>
          </a:r>
          <a:r>
            <a:rPr lang="en-US" sz="1600" kern="1200" dirty="0" err="1"/>
            <a:t>url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nguyên</a:t>
          </a:r>
          <a:endParaRPr lang="en-US" sz="1600" kern="1200" dirty="0"/>
        </a:p>
      </dsp:txBody>
      <dsp:txXfrm>
        <a:off x="0" y="2679354"/>
        <a:ext cx="10515600" cy="554242"/>
      </dsp:txXfrm>
    </dsp:sp>
    <dsp:sp modelId="{A27531A5-8F87-E341-BFC1-2B2BFE3C1716}">
      <dsp:nvSpPr>
        <dsp:cNvPr id="0" name=""/>
        <dsp:cNvSpPr/>
      </dsp:nvSpPr>
      <dsp:spPr>
        <a:xfrm>
          <a:off x="0" y="3233596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Đếm</a:t>
          </a:r>
          <a:r>
            <a:rPr lang="en-US" sz="2100" kern="1200" dirty="0"/>
            <a:t> </a:t>
          </a:r>
          <a:r>
            <a:rPr lang="en-US" sz="2100" kern="1200" dirty="0" err="1"/>
            <a:t>số</a:t>
          </a:r>
          <a:r>
            <a:rPr lang="en-US" sz="2100" kern="1200" dirty="0"/>
            <a:t> </a:t>
          </a:r>
          <a:r>
            <a:rPr lang="en-US" sz="2100" kern="1200" dirty="0" err="1"/>
            <a:t>lượng</a:t>
          </a:r>
          <a:r>
            <a:rPr lang="en-US" sz="2100" kern="1200" dirty="0"/>
            <a:t> </a:t>
          </a:r>
          <a:r>
            <a:rPr lang="en-US" sz="2100" kern="1200" dirty="0" err="1"/>
            <a:t>các</a:t>
          </a:r>
          <a:r>
            <a:rPr lang="en-US" sz="2100" kern="1200" dirty="0"/>
            <a:t> </a:t>
          </a:r>
          <a:r>
            <a:rPr lang="en-US" sz="2100" kern="1200" dirty="0" err="1"/>
            <a:t>kí</a:t>
          </a:r>
          <a:r>
            <a:rPr lang="en-US" sz="2100" kern="1200" dirty="0"/>
            <a:t> </a:t>
          </a:r>
          <a:r>
            <a:rPr lang="en-US" sz="2100" kern="1200" dirty="0" err="1"/>
            <a:t>tự</a:t>
          </a:r>
          <a:r>
            <a:rPr lang="en-US" sz="2100" kern="1200" dirty="0"/>
            <a:t> </a:t>
          </a:r>
          <a:r>
            <a:rPr lang="en-US" sz="2100" kern="1200" dirty="0" err="1"/>
            <a:t>khác</a:t>
          </a:r>
          <a:r>
            <a:rPr lang="en-US" sz="2100" kern="1200" dirty="0"/>
            <a:t> </a:t>
          </a:r>
          <a:r>
            <a:rPr lang="en-US" sz="2100" kern="1200" dirty="0" err="1"/>
            <a:t>với</a:t>
          </a:r>
          <a:r>
            <a:rPr lang="en-US" sz="2100" kern="1200" dirty="0"/>
            <a:t> </a:t>
          </a:r>
          <a:r>
            <a:rPr lang="en-US" sz="2100" kern="1200" dirty="0" err="1"/>
            <a:t>chữ</a:t>
          </a:r>
          <a:r>
            <a:rPr lang="en-US" sz="2100" kern="1200" dirty="0"/>
            <a:t> </a:t>
          </a:r>
          <a:r>
            <a:rPr lang="en-US" sz="2100" kern="1200" dirty="0" err="1"/>
            <a:t>cái</a:t>
          </a:r>
          <a:r>
            <a:rPr lang="en-US" sz="2100" kern="1200" dirty="0"/>
            <a:t> </a:t>
          </a:r>
          <a:r>
            <a:rPr lang="en-US" sz="2100" kern="1200" dirty="0" err="1"/>
            <a:t>thường</a:t>
          </a:r>
          <a:endParaRPr lang="en-US" sz="2100" kern="1200" dirty="0"/>
        </a:p>
      </dsp:txBody>
      <dsp:txXfrm>
        <a:off x="24588" y="3258184"/>
        <a:ext cx="10466424" cy="454509"/>
      </dsp:txXfrm>
    </dsp:sp>
    <dsp:sp modelId="{8B113620-0537-B546-BC3F-957E8B66ED11}">
      <dsp:nvSpPr>
        <dsp:cNvPr id="0" name=""/>
        <dsp:cNvSpPr/>
      </dsp:nvSpPr>
      <dsp:spPr>
        <a:xfrm>
          <a:off x="0" y="3737281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Đếm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lượng</a:t>
          </a:r>
          <a:r>
            <a:rPr lang="en-US" sz="1600" kern="1200" dirty="0"/>
            <a:t> </a:t>
          </a:r>
          <a:r>
            <a:rPr lang="en-US" sz="1600" kern="1200" dirty="0" err="1"/>
            <a:t>kí</a:t>
          </a:r>
          <a:r>
            <a:rPr lang="en-US" sz="1600" kern="1200" dirty="0"/>
            <a:t> </a:t>
          </a:r>
          <a:r>
            <a:rPr lang="en-US" sz="1600" kern="1200" dirty="0" err="1"/>
            <a:t>tự</a:t>
          </a:r>
          <a:r>
            <a:rPr lang="en-US" sz="1600" kern="1200" dirty="0"/>
            <a:t> </a:t>
          </a:r>
          <a:r>
            <a:rPr lang="en-US" sz="1600" kern="1200" dirty="0" err="1"/>
            <a:t>khác</a:t>
          </a:r>
          <a:r>
            <a:rPr lang="en-US" sz="1600" kern="1200" dirty="0"/>
            <a:t> </a:t>
          </a:r>
          <a:r>
            <a:rPr lang="en-US" sz="1600" kern="1200" dirty="0" err="1"/>
            <a:t>chữ</a:t>
          </a:r>
          <a:r>
            <a:rPr lang="en-US" sz="1600" kern="1200" dirty="0"/>
            <a:t> </a:t>
          </a:r>
          <a:r>
            <a:rPr lang="en-US" sz="1600" kern="1200" dirty="0" err="1"/>
            <a:t>cái</a:t>
          </a:r>
          <a:r>
            <a:rPr lang="en-US" sz="1600" kern="1200" dirty="0"/>
            <a:t> </a:t>
          </a:r>
          <a:r>
            <a:rPr lang="en-US" sz="1600" kern="1200" dirty="0" err="1"/>
            <a:t>thường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nguyên</a:t>
          </a:r>
          <a:endParaRPr lang="en-US" sz="1600" kern="1200" dirty="0"/>
        </a:p>
      </dsp:txBody>
      <dsp:txXfrm>
        <a:off x="0" y="3737281"/>
        <a:ext cx="10515600" cy="5542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CC78DA-C685-574C-A79C-CC1BD368F623}">
      <dsp:nvSpPr>
        <dsp:cNvPr id="0" name=""/>
        <dsp:cNvSpPr/>
      </dsp:nvSpPr>
      <dsp:spPr>
        <a:xfrm>
          <a:off x="140383" y="738686"/>
          <a:ext cx="10234833" cy="11451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 err="1"/>
            <a:t>Kiểu</a:t>
          </a:r>
          <a:r>
            <a:rPr lang="en-US" sz="4200" kern="1200" dirty="0"/>
            <a:t> method </a:t>
          </a:r>
          <a:r>
            <a:rPr lang="en-US" sz="4200" kern="1200" dirty="0" err="1"/>
            <a:t>mà</a:t>
          </a:r>
          <a:r>
            <a:rPr lang="en-US" sz="4200" kern="1200" dirty="0"/>
            <a:t> request </a:t>
          </a:r>
          <a:r>
            <a:rPr lang="en-US" sz="4200" kern="1200" dirty="0" err="1"/>
            <a:t>sử</a:t>
          </a:r>
          <a:r>
            <a:rPr lang="en-US" sz="4200" kern="1200" dirty="0"/>
            <a:t> </a:t>
          </a:r>
          <a:r>
            <a:rPr lang="en-US" sz="4200" kern="1200" dirty="0" err="1"/>
            <a:t>dụng</a:t>
          </a:r>
          <a:endParaRPr lang="en-US" sz="4200" kern="1200" dirty="0"/>
        </a:p>
      </dsp:txBody>
      <dsp:txXfrm>
        <a:off x="196286" y="794589"/>
        <a:ext cx="10123027" cy="1033374"/>
      </dsp:txXfrm>
    </dsp:sp>
    <dsp:sp modelId="{F6168215-E232-CB47-8D1E-D279EEAEF175}">
      <dsp:nvSpPr>
        <dsp:cNvPr id="0" name=""/>
        <dsp:cNvSpPr/>
      </dsp:nvSpPr>
      <dsp:spPr>
        <a:xfrm>
          <a:off x="0" y="1883866"/>
          <a:ext cx="10515600" cy="17287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/>
            <a:t>GET = 1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/>
            <a:t>POST = 2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/>
            <a:t>PUT = 3</a:t>
          </a:r>
        </a:p>
      </dsp:txBody>
      <dsp:txXfrm>
        <a:off x="0" y="1883866"/>
        <a:ext cx="10515600" cy="17287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784850-4B6F-7D4D-BA45-8BCEE3E22868}">
      <dsp:nvSpPr>
        <dsp:cNvPr id="0" name=""/>
        <dsp:cNvSpPr/>
      </dsp:nvSpPr>
      <dsp:spPr>
        <a:xfrm>
          <a:off x="0" y="59813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Xuất</a:t>
          </a:r>
          <a:r>
            <a:rPr lang="en-US" sz="2100" kern="1200" dirty="0"/>
            <a:t> </a:t>
          </a:r>
          <a:r>
            <a:rPr lang="en-US" sz="2100" kern="1200" dirty="0" err="1"/>
            <a:t>hiện</a:t>
          </a:r>
          <a:r>
            <a:rPr lang="en-US" sz="2100" kern="1200" dirty="0"/>
            <a:t> </a:t>
          </a:r>
          <a:r>
            <a:rPr lang="en-US" sz="2100" kern="1200" dirty="0" err="1"/>
            <a:t>kí</a:t>
          </a:r>
          <a:r>
            <a:rPr lang="en-US" sz="2100" kern="1200" dirty="0"/>
            <a:t> </a:t>
          </a:r>
          <a:r>
            <a:rPr lang="en-US" sz="2100" kern="1200" dirty="0" err="1"/>
            <a:t>tự</a:t>
          </a:r>
          <a:r>
            <a:rPr lang="en-US" sz="2100" kern="1200" dirty="0"/>
            <a:t> </a:t>
          </a:r>
          <a:r>
            <a:rPr lang="en-US" sz="2100" kern="1200" dirty="0" err="1"/>
            <a:t>nằm</a:t>
          </a:r>
          <a:r>
            <a:rPr lang="en-US" sz="2100" kern="1200" dirty="0"/>
            <a:t> </a:t>
          </a:r>
          <a:r>
            <a:rPr lang="en-US" sz="2100" kern="1200" dirty="0" err="1"/>
            <a:t>ngoài</a:t>
          </a:r>
          <a:r>
            <a:rPr lang="en-US" sz="2100" kern="1200" dirty="0"/>
            <a:t> </a:t>
          </a:r>
          <a:r>
            <a:rPr lang="en-US" sz="2100" kern="1200" dirty="0" err="1"/>
            <a:t>bảng</a:t>
          </a:r>
          <a:r>
            <a:rPr lang="en-US" sz="2100" kern="1200" dirty="0"/>
            <a:t> </a:t>
          </a:r>
          <a:r>
            <a:rPr lang="en-US" sz="2100" kern="1200" dirty="0" err="1"/>
            <a:t>mã</a:t>
          </a:r>
          <a:endParaRPr lang="en-US" sz="2100" kern="1200" dirty="0"/>
        </a:p>
      </dsp:txBody>
      <dsp:txXfrm>
        <a:off x="24588" y="84401"/>
        <a:ext cx="10466424" cy="454509"/>
      </dsp:txXfrm>
    </dsp:sp>
    <dsp:sp modelId="{861CD33A-33F5-1E42-BE21-E598636AE16C}">
      <dsp:nvSpPr>
        <dsp:cNvPr id="0" name=""/>
        <dsp:cNvSpPr/>
      </dsp:nvSpPr>
      <dsp:spPr>
        <a:xfrm>
          <a:off x="0" y="563498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Kiểm</a:t>
          </a:r>
          <a:r>
            <a:rPr lang="en-US" sz="1600" kern="1200" dirty="0"/>
            <a:t> </a:t>
          </a:r>
          <a:r>
            <a:rPr lang="en-US" sz="1600" kern="1200" dirty="0" err="1"/>
            <a:t>tra</a:t>
          </a:r>
          <a:r>
            <a:rPr lang="en-US" sz="1600" kern="1200" dirty="0"/>
            <a:t> </a:t>
          </a:r>
          <a:r>
            <a:rPr lang="en-US" sz="1600" kern="1200" dirty="0" err="1"/>
            <a:t>nếu</a:t>
          </a:r>
          <a:r>
            <a:rPr lang="en-US" sz="1600" kern="1200" dirty="0"/>
            <a:t> </a:t>
          </a:r>
          <a:r>
            <a:rPr lang="en-US" sz="1600" kern="1200" dirty="0" err="1"/>
            <a:t>có</a:t>
          </a:r>
          <a:r>
            <a:rPr lang="en-US" sz="1600" kern="1200" dirty="0"/>
            <a:t> </a:t>
          </a:r>
          <a:r>
            <a:rPr lang="en-US" sz="1600" kern="1200" dirty="0" err="1"/>
            <a:t>kí</a:t>
          </a:r>
          <a:r>
            <a:rPr lang="en-US" sz="1600" kern="1200" dirty="0"/>
            <a:t> </a:t>
          </a:r>
          <a:r>
            <a:rPr lang="en-US" sz="1600" kern="1200" dirty="0" err="1"/>
            <a:t>tự</a:t>
          </a:r>
          <a:r>
            <a:rPr lang="en-US" sz="1600" kern="1200" dirty="0"/>
            <a:t> </a:t>
          </a:r>
          <a:r>
            <a:rPr lang="en-US" sz="1600" kern="1200" dirty="0" err="1"/>
            <a:t>không</a:t>
          </a:r>
          <a:r>
            <a:rPr lang="en-US" sz="1600" kern="1200" dirty="0"/>
            <a:t> </a:t>
          </a:r>
          <a:r>
            <a:rPr lang="en-US" sz="1600" kern="1200" dirty="0" err="1"/>
            <a:t>thể</a:t>
          </a:r>
          <a:r>
            <a:rPr lang="en-US" sz="1600" kern="1200" dirty="0"/>
            <a:t> </a:t>
          </a:r>
          <a:r>
            <a:rPr lang="en-US" sz="1600" kern="1200" dirty="0" err="1"/>
            <a:t>được</a:t>
          </a:r>
          <a:r>
            <a:rPr lang="en-US" sz="1600" kern="1200" dirty="0"/>
            <a:t> decode </a:t>
          </a:r>
          <a:r>
            <a:rPr lang="en-US" sz="1600" kern="1200" dirty="0" err="1"/>
            <a:t>bằng</a:t>
          </a:r>
          <a:r>
            <a:rPr lang="en-US" sz="1600" kern="1200" dirty="0"/>
            <a:t> </a:t>
          </a:r>
          <a:r>
            <a:rPr lang="en-US" sz="1600" kern="1200" dirty="0" err="1"/>
            <a:t>bảng</a:t>
          </a:r>
          <a:r>
            <a:rPr lang="en-US" sz="1600" kern="1200" dirty="0"/>
            <a:t> </a:t>
          </a:r>
          <a:r>
            <a:rPr lang="en-US" sz="1600" kern="1200" dirty="0" err="1"/>
            <a:t>mã</a:t>
          </a:r>
          <a:r>
            <a:rPr lang="en-US" sz="1600" kern="1200" dirty="0"/>
            <a:t> </a:t>
          </a:r>
          <a:r>
            <a:rPr lang="en-US" sz="1600" kern="1200" dirty="0" err="1"/>
            <a:t>hiện</a:t>
          </a:r>
          <a:r>
            <a:rPr lang="en-US" sz="1600" kern="1200" dirty="0"/>
            <a:t> </a:t>
          </a:r>
          <a:r>
            <a:rPr lang="en-US" sz="1600" kern="1200" dirty="0" err="1"/>
            <a:t>tại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0 </a:t>
          </a:r>
          <a:r>
            <a:rPr lang="en-US" sz="1600" kern="1200" dirty="0" err="1"/>
            <a:t>hoặc</a:t>
          </a:r>
          <a:r>
            <a:rPr lang="en-US" sz="1600" kern="1200" dirty="0"/>
            <a:t> 1</a:t>
          </a:r>
        </a:p>
      </dsp:txBody>
      <dsp:txXfrm>
        <a:off x="0" y="563498"/>
        <a:ext cx="10515600" cy="554242"/>
      </dsp:txXfrm>
    </dsp:sp>
    <dsp:sp modelId="{78A46958-C203-CF45-AB9F-FC725D4D6CAC}">
      <dsp:nvSpPr>
        <dsp:cNvPr id="0" name=""/>
        <dsp:cNvSpPr/>
      </dsp:nvSpPr>
      <dsp:spPr>
        <a:xfrm>
          <a:off x="0" y="1117741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Đếm</a:t>
          </a:r>
          <a:r>
            <a:rPr lang="en-US" sz="2100" kern="1200" dirty="0"/>
            <a:t> </a:t>
          </a:r>
          <a:r>
            <a:rPr lang="en-US" sz="2100" kern="1200" dirty="0" err="1"/>
            <a:t>các</a:t>
          </a:r>
          <a:r>
            <a:rPr lang="en-US" sz="2100" kern="1200" dirty="0"/>
            <a:t> </a:t>
          </a:r>
          <a:r>
            <a:rPr lang="en-US" sz="2100" kern="1200" dirty="0" err="1"/>
            <a:t>kí</a:t>
          </a:r>
          <a:r>
            <a:rPr lang="en-US" sz="2100" kern="1200" dirty="0"/>
            <a:t> </a:t>
          </a:r>
          <a:r>
            <a:rPr lang="en-US" sz="2100" kern="1200" dirty="0" err="1"/>
            <a:t>tự</a:t>
          </a:r>
          <a:r>
            <a:rPr lang="en-US" sz="2100" kern="1200" dirty="0"/>
            <a:t> </a:t>
          </a:r>
          <a:r>
            <a:rPr lang="en-US" sz="2100" kern="1200" dirty="0" err="1"/>
            <a:t>đặc</a:t>
          </a:r>
          <a:r>
            <a:rPr lang="en-US" sz="2100" kern="1200" dirty="0"/>
            <a:t> </a:t>
          </a:r>
          <a:r>
            <a:rPr lang="en-US" sz="2100" kern="1200" dirty="0" err="1"/>
            <a:t>biệt</a:t>
          </a:r>
          <a:r>
            <a:rPr lang="en-US" sz="2100" kern="1200" dirty="0"/>
            <a:t>  </a:t>
          </a:r>
        </a:p>
      </dsp:txBody>
      <dsp:txXfrm>
        <a:off x="24588" y="1142329"/>
        <a:ext cx="10466424" cy="454509"/>
      </dsp:txXfrm>
    </dsp:sp>
    <dsp:sp modelId="{AC6B9AF7-424B-8A46-97E7-BF106303F5EB}">
      <dsp:nvSpPr>
        <dsp:cNvPr id="0" name=""/>
        <dsp:cNvSpPr/>
      </dsp:nvSpPr>
      <dsp:spPr>
        <a:xfrm>
          <a:off x="0" y="1621426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Đếm</a:t>
          </a:r>
          <a:r>
            <a:rPr lang="en-US" sz="1600" kern="1200" dirty="0"/>
            <a:t> </a:t>
          </a:r>
          <a:r>
            <a:rPr lang="en-US" sz="1600" kern="1200" dirty="0" err="1"/>
            <a:t>các</a:t>
          </a:r>
          <a:r>
            <a:rPr lang="en-US" sz="1600" kern="1200" dirty="0"/>
            <a:t> </a:t>
          </a:r>
          <a:r>
            <a:rPr lang="en-US" sz="1600" kern="1200" dirty="0" err="1"/>
            <a:t>kí</a:t>
          </a:r>
          <a:r>
            <a:rPr lang="en-US" sz="1600" kern="1200" dirty="0"/>
            <a:t> </a:t>
          </a:r>
          <a:r>
            <a:rPr lang="en-US" sz="1600" kern="1200" dirty="0" err="1"/>
            <a:t>tự</a:t>
          </a:r>
          <a:r>
            <a:rPr lang="en-US" sz="1600" kern="1200" dirty="0"/>
            <a:t> </a:t>
          </a:r>
          <a:r>
            <a:rPr lang="en-US" sz="1600" kern="1200" dirty="0" err="1"/>
            <a:t>đặc</a:t>
          </a:r>
          <a:r>
            <a:rPr lang="en-US" sz="1600" kern="1200" dirty="0"/>
            <a:t> </a:t>
          </a:r>
          <a:r>
            <a:rPr lang="en-US" sz="1600" kern="1200" dirty="0" err="1"/>
            <a:t>biệt</a:t>
          </a:r>
          <a:r>
            <a:rPr lang="en-US" sz="1600" kern="1200" dirty="0"/>
            <a:t> </a:t>
          </a:r>
          <a:r>
            <a:rPr lang="en-US" sz="1600" kern="1200" dirty="0" err="1"/>
            <a:t>mang</a:t>
          </a:r>
          <a:r>
            <a:rPr lang="en-US" sz="1600" kern="1200" dirty="0"/>
            <a:t> </a:t>
          </a:r>
          <a:r>
            <a:rPr lang="en-US" sz="1600" kern="1200" dirty="0" err="1"/>
            <a:t>khả</a:t>
          </a:r>
          <a:r>
            <a:rPr lang="en-US" sz="1600" kern="1200" dirty="0"/>
            <a:t> </a:t>
          </a:r>
          <a:r>
            <a:rPr lang="en-US" sz="1600" kern="1200" dirty="0" err="1"/>
            <a:t>năng</a:t>
          </a:r>
          <a:r>
            <a:rPr lang="en-US" sz="1600" kern="1200" dirty="0"/>
            <a:t> </a:t>
          </a:r>
          <a:r>
            <a:rPr lang="en-US" sz="1600" kern="1200" dirty="0" err="1"/>
            <a:t>tấn</a:t>
          </a:r>
          <a:r>
            <a:rPr lang="en-US" sz="1600" kern="1200" dirty="0"/>
            <a:t> </a:t>
          </a:r>
          <a:r>
            <a:rPr lang="en-US" sz="1600" kern="1200" dirty="0" err="1"/>
            <a:t>công</a:t>
          </a:r>
          <a:r>
            <a:rPr lang="en-US" sz="1600" kern="1200" dirty="0"/>
            <a:t> </a:t>
          </a:r>
          <a:r>
            <a:rPr lang="en-US" sz="1600" kern="1200" dirty="0" err="1"/>
            <a:t>như</a:t>
          </a:r>
          <a:r>
            <a:rPr lang="en-US" sz="1600" kern="1200" dirty="0"/>
            <a:t> "/&gt;", "*", "/*", "*/", "#"...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nguyên</a:t>
          </a:r>
          <a:endParaRPr lang="en-US" sz="1600" kern="1200" dirty="0"/>
        </a:p>
      </dsp:txBody>
      <dsp:txXfrm>
        <a:off x="0" y="1621426"/>
        <a:ext cx="10515600" cy="554242"/>
      </dsp:txXfrm>
    </dsp:sp>
    <dsp:sp modelId="{F9A62775-6F88-E243-A95B-B4C726BC2519}">
      <dsp:nvSpPr>
        <dsp:cNvPr id="0" name=""/>
        <dsp:cNvSpPr/>
      </dsp:nvSpPr>
      <dsp:spPr>
        <a:xfrm>
          <a:off x="0" y="2175669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Đếm</a:t>
          </a:r>
          <a:r>
            <a:rPr lang="en-US" sz="2100" kern="1200" dirty="0"/>
            <a:t> </a:t>
          </a:r>
          <a:r>
            <a:rPr lang="en-US" sz="2100" kern="1200" dirty="0" err="1"/>
            <a:t>các</a:t>
          </a:r>
          <a:r>
            <a:rPr lang="en-US" sz="2100" kern="1200" dirty="0"/>
            <a:t> </a:t>
          </a:r>
          <a:r>
            <a:rPr lang="en-US" sz="2100" kern="1200" dirty="0" err="1"/>
            <a:t>từ</a:t>
          </a:r>
          <a:r>
            <a:rPr lang="en-US" sz="2100" kern="1200" dirty="0"/>
            <a:t> </a:t>
          </a:r>
          <a:r>
            <a:rPr lang="en-US" sz="2100" kern="1200" dirty="0" err="1"/>
            <a:t>khóa</a:t>
          </a:r>
          <a:r>
            <a:rPr lang="en-US" sz="2100" kern="1200" dirty="0"/>
            <a:t> </a:t>
          </a:r>
          <a:r>
            <a:rPr lang="en-US" sz="2100" kern="1200" dirty="0" err="1"/>
            <a:t>tấn</a:t>
          </a:r>
          <a:r>
            <a:rPr lang="en-US" sz="2100" kern="1200" dirty="0"/>
            <a:t> </a:t>
          </a:r>
          <a:r>
            <a:rPr lang="en-US" sz="2100" kern="1200" dirty="0" err="1"/>
            <a:t>công</a:t>
          </a:r>
          <a:endParaRPr lang="en-US" sz="2100" kern="1200" dirty="0"/>
        </a:p>
      </dsp:txBody>
      <dsp:txXfrm>
        <a:off x="24588" y="2200257"/>
        <a:ext cx="10466424" cy="454509"/>
      </dsp:txXfrm>
    </dsp:sp>
    <dsp:sp modelId="{D0478B2F-B303-2241-B0B1-778520886C20}">
      <dsp:nvSpPr>
        <dsp:cNvPr id="0" name=""/>
        <dsp:cNvSpPr/>
      </dsp:nvSpPr>
      <dsp:spPr>
        <a:xfrm>
          <a:off x="0" y="2679354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Đếm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lượng</a:t>
          </a:r>
          <a:r>
            <a:rPr lang="en-US" sz="1600" kern="1200" dirty="0"/>
            <a:t> </a:t>
          </a:r>
          <a:r>
            <a:rPr lang="en-US" sz="1600" kern="1200" dirty="0" err="1"/>
            <a:t>các</a:t>
          </a:r>
          <a:r>
            <a:rPr lang="en-US" sz="1600" kern="1200" dirty="0"/>
            <a:t> </a:t>
          </a:r>
          <a:r>
            <a:rPr lang="en-US" sz="1600" kern="1200" dirty="0" err="1"/>
            <a:t>từ</a:t>
          </a:r>
          <a:r>
            <a:rPr lang="en-US" sz="1600" kern="1200" dirty="0"/>
            <a:t> </a:t>
          </a:r>
          <a:r>
            <a:rPr lang="en-US" sz="1600" kern="1200" dirty="0" err="1"/>
            <a:t>khóa</a:t>
          </a:r>
          <a:r>
            <a:rPr lang="en-US" sz="1600" kern="1200" dirty="0"/>
            <a:t> </a:t>
          </a:r>
          <a:r>
            <a:rPr lang="en-US" sz="1600" kern="1200" dirty="0" err="1"/>
            <a:t>được</a:t>
          </a:r>
          <a:r>
            <a:rPr lang="en-US" sz="1600" kern="1200" dirty="0"/>
            <a:t> </a:t>
          </a:r>
          <a:r>
            <a:rPr lang="en-US" sz="1600" kern="1200" dirty="0" err="1"/>
            <a:t>định</a:t>
          </a:r>
          <a:r>
            <a:rPr lang="en-US" sz="1600" kern="1200" dirty="0"/>
            <a:t> </a:t>
          </a:r>
          <a:r>
            <a:rPr lang="en-US" sz="1600" kern="1200" dirty="0" err="1"/>
            <a:t>nghĩa</a:t>
          </a:r>
          <a:r>
            <a:rPr lang="en-US" sz="1600" kern="1200" dirty="0"/>
            <a:t> </a:t>
          </a:r>
          <a:r>
            <a:rPr lang="en-US" sz="1600" kern="1200" dirty="0" err="1"/>
            <a:t>sẵn</a:t>
          </a:r>
          <a:r>
            <a:rPr lang="en-US" sz="1600" kern="1200" dirty="0"/>
            <a:t> </a:t>
          </a:r>
          <a:r>
            <a:rPr lang="en-US" sz="1600" kern="1200" dirty="0" err="1"/>
            <a:t>như</a:t>
          </a:r>
          <a:r>
            <a:rPr lang="en-US" sz="1600" kern="1200" dirty="0"/>
            <a:t> “/</a:t>
          </a:r>
          <a:r>
            <a:rPr lang="en-US" sz="1600" kern="1200" dirty="0" err="1"/>
            <a:t>etc</a:t>
          </a:r>
          <a:r>
            <a:rPr lang="en-US" sz="1600" kern="1200" dirty="0"/>
            <a:t>/</a:t>
          </a:r>
          <a:r>
            <a:rPr lang="en-US" sz="1600" kern="1200" dirty="0" err="1"/>
            <a:t>passwd</a:t>
          </a:r>
          <a:r>
            <a:rPr lang="en-US" sz="1600" kern="1200" dirty="0"/>
            <a:t>”, “union select”, “&lt;script&gt;”, “1=1-- ”…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nguyên</a:t>
          </a:r>
          <a:endParaRPr lang="en-US" sz="1600" kern="1200" dirty="0"/>
        </a:p>
      </dsp:txBody>
      <dsp:txXfrm>
        <a:off x="0" y="2679354"/>
        <a:ext cx="10515600" cy="554242"/>
      </dsp:txXfrm>
    </dsp:sp>
    <dsp:sp modelId="{AB69445C-A1FF-EE46-A5CF-F70BB5534A71}">
      <dsp:nvSpPr>
        <dsp:cNvPr id="0" name=""/>
        <dsp:cNvSpPr/>
      </dsp:nvSpPr>
      <dsp:spPr>
        <a:xfrm>
          <a:off x="0" y="3233596"/>
          <a:ext cx="105156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Xuất</a:t>
          </a:r>
          <a:r>
            <a:rPr lang="en-US" sz="2100" kern="1200" dirty="0"/>
            <a:t> </a:t>
          </a:r>
          <a:r>
            <a:rPr lang="en-US" sz="2100" kern="1200" dirty="0" err="1"/>
            <a:t>hiện</a:t>
          </a:r>
          <a:r>
            <a:rPr lang="en-US" sz="2100" kern="1200" dirty="0"/>
            <a:t> </a:t>
          </a:r>
          <a:r>
            <a:rPr lang="en-US" sz="2100" kern="1200" dirty="0" err="1"/>
            <a:t>các</a:t>
          </a:r>
          <a:r>
            <a:rPr lang="en-US" sz="2100" kern="1200" dirty="0"/>
            <a:t> </a:t>
          </a:r>
          <a:r>
            <a:rPr lang="en-US" sz="2100" kern="1200" dirty="0" err="1"/>
            <a:t>giá</a:t>
          </a:r>
          <a:r>
            <a:rPr lang="en-US" sz="2100" kern="1200" dirty="0"/>
            <a:t> </a:t>
          </a:r>
          <a:r>
            <a:rPr lang="en-US" sz="2100" kern="1200" dirty="0" err="1"/>
            <a:t>trị</a:t>
          </a:r>
          <a:r>
            <a:rPr lang="en-US" sz="2100" kern="1200" dirty="0"/>
            <a:t> </a:t>
          </a:r>
          <a:r>
            <a:rPr lang="en-US" sz="2100" kern="1200" dirty="0" err="1"/>
            <a:t>nằm</a:t>
          </a:r>
          <a:r>
            <a:rPr lang="en-US" sz="2100" kern="1200" dirty="0"/>
            <a:t> </a:t>
          </a:r>
          <a:r>
            <a:rPr lang="en-US" sz="2100" kern="1200" dirty="0" err="1"/>
            <a:t>ngoài</a:t>
          </a:r>
          <a:r>
            <a:rPr lang="en-US" sz="2100" kern="1200" dirty="0"/>
            <a:t> </a:t>
          </a:r>
          <a:r>
            <a:rPr lang="en-US" sz="2100" kern="1200" dirty="0" err="1"/>
            <a:t>tập</a:t>
          </a:r>
          <a:r>
            <a:rPr lang="en-US" sz="2100" kern="1200" dirty="0"/>
            <a:t> </a:t>
          </a:r>
          <a:r>
            <a:rPr lang="en-US" sz="2100" kern="1200" dirty="0" err="1"/>
            <a:t>hữu</a:t>
          </a:r>
          <a:r>
            <a:rPr lang="en-US" sz="2100" kern="1200" dirty="0"/>
            <a:t> </a:t>
          </a:r>
          <a:r>
            <a:rPr lang="en-US" sz="2100" kern="1200" dirty="0" err="1"/>
            <a:t>hạn</a:t>
          </a:r>
          <a:endParaRPr lang="en-US" sz="2100" kern="1200" dirty="0"/>
        </a:p>
      </dsp:txBody>
      <dsp:txXfrm>
        <a:off x="24588" y="3258184"/>
        <a:ext cx="10466424" cy="454509"/>
      </dsp:txXfrm>
    </dsp:sp>
    <dsp:sp modelId="{480E608A-4175-AD4A-9265-6B3E56C45A65}">
      <dsp:nvSpPr>
        <dsp:cNvPr id="0" name=""/>
        <dsp:cNvSpPr/>
      </dsp:nvSpPr>
      <dsp:spPr>
        <a:xfrm>
          <a:off x="0" y="3737281"/>
          <a:ext cx="10515600" cy="5542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Kiểm</a:t>
          </a:r>
          <a:r>
            <a:rPr lang="en-US" sz="1600" kern="1200" dirty="0"/>
            <a:t> </a:t>
          </a:r>
          <a:r>
            <a:rPr lang="en-US" sz="1600" kern="1200" dirty="0" err="1"/>
            <a:t>tra</a:t>
          </a:r>
          <a:r>
            <a:rPr lang="en-US" sz="1600" kern="1200" dirty="0"/>
            <a:t> </a:t>
          </a:r>
          <a:r>
            <a:rPr lang="en-US" sz="1600" kern="1200" dirty="0" err="1"/>
            <a:t>xem</a:t>
          </a:r>
          <a:r>
            <a:rPr lang="en-US" sz="1600" kern="1200" dirty="0"/>
            <a:t> </a:t>
          </a:r>
          <a:r>
            <a:rPr lang="en-US" sz="1600" kern="1200" dirty="0" err="1"/>
            <a:t>giá</a:t>
          </a:r>
          <a:r>
            <a:rPr lang="en-US" sz="1600" kern="1200" dirty="0"/>
            <a:t> </a:t>
          </a:r>
          <a:r>
            <a:rPr lang="en-US" sz="1600" kern="1200" dirty="0" err="1"/>
            <a:t>trị</a:t>
          </a:r>
          <a:r>
            <a:rPr lang="en-US" sz="1600" kern="1200" dirty="0"/>
            <a:t> </a:t>
          </a:r>
          <a:r>
            <a:rPr lang="en-US" sz="1600" kern="1200" dirty="0" err="1"/>
            <a:t>của</a:t>
          </a:r>
          <a:r>
            <a:rPr lang="en-US" sz="1600" kern="1200" dirty="0"/>
            <a:t> </a:t>
          </a:r>
          <a:r>
            <a:rPr lang="en-US" sz="1600" kern="1200" dirty="0" err="1"/>
            <a:t>tham</a:t>
          </a:r>
          <a:r>
            <a:rPr lang="en-US" sz="1600" kern="1200" dirty="0"/>
            <a:t> </a:t>
          </a:r>
          <a:r>
            <a:rPr lang="en-US" sz="1600" kern="1200" dirty="0" err="1"/>
            <a:t>số</a:t>
          </a:r>
          <a:r>
            <a:rPr lang="en-US" sz="1600" kern="1200" dirty="0"/>
            <a:t> </a:t>
          </a:r>
          <a:r>
            <a:rPr lang="en-US" sz="1600" kern="1200" dirty="0" err="1"/>
            <a:t>có</a:t>
          </a:r>
          <a:r>
            <a:rPr lang="en-US" sz="1600" kern="1200" dirty="0"/>
            <a:t> </a:t>
          </a:r>
          <a:r>
            <a:rPr lang="en-US" sz="1600" kern="1200" dirty="0" err="1"/>
            <a:t>nằm</a:t>
          </a:r>
          <a:r>
            <a:rPr lang="en-US" sz="1600" kern="1200" dirty="0"/>
            <a:t> </a:t>
          </a:r>
          <a:r>
            <a:rPr lang="en-US" sz="1600" kern="1200" dirty="0" err="1"/>
            <a:t>ngoài</a:t>
          </a:r>
          <a:r>
            <a:rPr lang="en-US" sz="1600" kern="1200" dirty="0"/>
            <a:t> </a:t>
          </a:r>
          <a:r>
            <a:rPr lang="en-US" sz="1600" kern="1200" dirty="0" err="1"/>
            <a:t>tập</a:t>
          </a:r>
          <a:r>
            <a:rPr lang="en-US" sz="1600" kern="1200" dirty="0"/>
            <a:t> </a:t>
          </a:r>
          <a:r>
            <a:rPr lang="en-US" sz="1600" kern="1200" dirty="0" err="1"/>
            <a:t>hữu</a:t>
          </a:r>
          <a:r>
            <a:rPr lang="en-US" sz="1600" kern="1200" dirty="0"/>
            <a:t> </a:t>
          </a:r>
          <a:r>
            <a:rPr lang="en-US" sz="1600" kern="1200" dirty="0" err="1"/>
            <a:t>hạn</a:t>
          </a:r>
          <a:r>
            <a:rPr lang="en-US" sz="1600" kern="1200" dirty="0"/>
            <a:t> </a:t>
          </a:r>
          <a:r>
            <a:rPr lang="en-US" sz="1600" kern="1200" dirty="0" err="1"/>
            <a:t>giá</a:t>
          </a:r>
          <a:r>
            <a:rPr lang="en-US" sz="1600" kern="1200" dirty="0"/>
            <a:t> </a:t>
          </a:r>
          <a:r>
            <a:rPr lang="en-US" sz="1600" kern="1200" dirty="0" err="1"/>
            <a:t>trị</a:t>
          </a:r>
          <a:r>
            <a:rPr lang="en-US" sz="1600" kern="1200" dirty="0"/>
            <a:t> hay </a:t>
          </a:r>
          <a:r>
            <a:rPr lang="en-US" sz="1600" kern="1200" dirty="0" err="1"/>
            <a:t>không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 err="1"/>
            <a:t>Trả</a:t>
          </a:r>
          <a:r>
            <a:rPr lang="en-US" sz="1600" kern="1200" dirty="0"/>
            <a:t> </a:t>
          </a:r>
          <a:r>
            <a:rPr lang="en-US" sz="1600" kern="1200" dirty="0" err="1"/>
            <a:t>về</a:t>
          </a:r>
          <a:r>
            <a:rPr lang="en-US" sz="1600" kern="1200" dirty="0"/>
            <a:t> 0 </a:t>
          </a:r>
          <a:r>
            <a:rPr lang="en-US" sz="1600" kern="1200" dirty="0" err="1"/>
            <a:t>hoặc</a:t>
          </a:r>
          <a:r>
            <a:rPr lang="en-US" sz="1600" kern="1200" dirty="0"/>
            <a:t> 1</a:t>
          </a:r>
        </a:p>
      </dsp:txBody>
      <dsp:txXfrm>
        <a:off x="0" y="3737281"/>
        <a:ext cx="10515600" cy="55424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B7240-3794-164E-AA7A-75836865D49B}">
      <dsp:nvSpPr>
        <dsp:cNvPr id="0" name=""/>
        <dsp:cNvSpPr/>
      </dsp:nvSpPr>
      <dsp:spPr>
        <a:xfrm>
          <a:off x="0" y="190763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Trật</a:t>
          </a:r>
          <a:r>
            <a:rPr lang="en-US" sz="2600" kern="1200" dirty="0"/>
            <a:t> </a:t>
          </a:r>
          <a:r>
            <a:rPr lang="en-US" sz="2600" kern="1200" dirty="0" err="1"/>
            <a:t>tự</a:t>
          </a:r>
          <a:r>
            <a:rPr lang="en-US" sz="2600" kern="1200" dirty="0"/>
            <a:t> </a:t>
          </a:r>
          <a:r>
            <a:rPr lang="en-US" sz="2600" kern="1200" dirty="0" err="1"/>
            <a:t>các</a:t>
          </a:r>
          <a:r>
            <a:rPr lang="en-US" sz="2600" kern="1200" dirty="0"/>
            <a:t> </a:t>
          </a:r>
          <a:r>
            <a:rPr lang="en-US" sz="2600" kern="1200" dirty="0" err="1"/>
            <a:t>tham</a:t>
          </a:r>
          <a:r>
            <a:rPr lang="en-US" sz="2600" kern="1200" dirty="0"/>
            <a:t> </a:t>
          </a:r>
          <a:r>
            <a:rPr lang="en-US" sz="2600" kern="1200" dirty="0" err="1"/>
            <a:t>số</a:t>
          </a:r>
          <a:r>
            <a:rPr lang="en-US" sz="2600" kern="1200" dirty="0"/>
            <a:t> </a:t>
          </a:r>
          <a:r>
            <a:rPr lang="en-US" sz="2600" kern="1200" dirty="0" err="1"/>
            <a:t>đối</a:t>
          </a:r>
          <a:r>
            <a:rPr lang="en-US" sz="2600" kern="1200" dirty="0"/>
            <a:t> </a:t>
          </a:r>
          <a:r>
            <a:rPr lang="en-US" sz="2600" kern="1200" dirty="0" err="1"/>
            <a:t>với</a:t>
          </a:r>
          <a:r>
            <a:rPr lang="en-US" sz="2600" kern="1200" dirty="0"/>
            <a:t> </a:t>
          </a:r>
          <a:r>
            <a:rPr lang="en-US" sz="2600" kern="1200" dirty="0" err="1"/>
            <a:t>một</a:t>
          </a:r>
          <a:r>
            <a:rPr lang="en-US" sz="2600" kern="1200" dirty="0"/>
            <a:t> </a:t>
          </a:r>
          <a:r>
            <a:rPr lang="en-US" sz="2600" kern="1200" dirty="0" err="1"/>
            <a:t>url</a:t>
          </a:r>
          <a:r>
            <a:rPr lang="en-US" sz="2600" kern="1200" dirty="0"/>
            <a:t> </a:t>
          </a:r>
          <a:r>
            <a:rPr lang="en-US" sz="2600" kern="1200" dirty="0" err="1"/>
            <a:t>thay</a:t>
          </a:r>
          <a:r>
            <a:rPr lang="en-US" sz="2600" kern="1200" dirty="0"/>
            <a:t> </a:t>
          </a:r>
          <a:r>
            <a:rPr lang="en-US" sz="2600" kern="1200" dirty="0" err="1"/>
            <a:t>đổi</a:t>
          </a:r>
          <a:r>
            <a:rPr lang="en-US" sz="2600" kern="1200" dirty="0"/>
            <a:t> </a:t>
          </a:r>
        </a:p>
      </dsp:txBody>
      <dsp:txXfrm>
        <a:off x="30442" y="221205"/>
        <a:ext cx="10454716" cy="562726"/>
      </dsp:txXfrm>
    </dsp:sp>
    <dsp:sp modelId="{8AC3EB4B-75EF-FD41-AABD-EAB6282D8E81}">
      <dsp:nvSpPr>
        <dsp:cNvPr id="0" name=""/>
        <dsp:cNvSpPr/>
      </dsp:nvSpPr>
      <dsp:spPr>
        <a:xfrm>
          <a:off x="0" y="814373"/>
          <a:ext cx="1051560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Phát</a:t>
          </a:r>
          <a:r>
            <a:rPr lang="en-US" sz="2000" kern="1200" dirty="0"/>
            <a:t> </a:t>
          </a:r>
          <a:r>
            <a:rPr lang="en-US" sz="2000" kern="1200" dirty="0" err="1"/>
            <a:t>hiện</a:t>
          </a:r>
          <a:r>
            <a:rPr lang="en-US" sz="2000" kern="1200" dirty="0"/>
            <a:t> </a:t>
          </a:r>
          <a:r>
            <a:rPr lang="en-US" sz="2000" kern="1200" dirty="0" err="1"/>
            <a:t>bất</a:t>
          </a:r>
          <a:r>
            <a:rPr lang="en-US" sz="2000" kern="1200" dirty="0"/>
            <a:t> </a:t>
          </a:r>
          <a:r>
            <a:rPr lang="en-US" sz="2000" kern="1200" dirty="0" err="1"/>
            <a:t>thường</a:t>
          </a:r>
          <a:r>
            <a:rPr lang="en-US" sz="2000" kern="1200" dirty="0"/>
            <a:t> </a:t>
          </a:r>
          <a:r>
            <a:rPr lang="en-US" sz="2000" kern="1200" dirty="0" err="1"/>
            <a:t>trong</a:t>
          </a:r>
          <a:r>
            <a:rPr lang="en-US" sz="2000" kern="1200" dirty="0"/>
            <a:t> </a:t>
          </a:r>
          <a:r>
            <a:rPr lang="en-US" sz="2000" kern="1200" dirty="0" err="1"/>
            <a:t>các</a:t>
          </a:r>
          <a:r>
            <a:rPr lang="en-US" sz="2000" kern="1200" dirty="0"/>
            <a:t> </a:t>
          </a:r>
          <a:r>
            <a:rPr lang="en-US" sz="2000" kern="1200" dirty="0" err="1"/>
            <a:t>tham</a:t>
          </a:r>
          <a:r>
            <a:rPr lang="en-US" sz="2000" kern="1200" dirty="0"/>
            <a:t> </a:t>
          </a:r>
          <a:r>
            <a:rPr lang="en-US" sz="2000" kern="1200" dirty="0" err="1"/>
            <a:t>số</a:t>
          </a:r>
          <a:r>
            <a:rPr lang="en-US" sz="2000" kern="1200" dirty="0"/>
            <a:t> </a:t>
          </a:r>
          <a:r>
            <a:rPr lang="en-US" sz="2000" kern="1200" dirty="0" err="1"/>
            <a:t>truyền</a:t>
          </a:r>
          <a:r>
            <a:rPr lang="en-US" sz="2000" kern="1200" dirty="0"/>
            <a:t> </a:t>
          </a:r>
          <a:r>
            <a:rPr lang="en-US" sz="2000" kern="1200" dirty="0" err="1"/>
            <a:t>lên</a:t>
          </a:r>
          <a:r>
            <a:rPr lang="en-US" sz="2000" kern="1200" dirty="0"/>
            <a:t> </a:t>
          </a:r>
          <a:r>
            <a:rPr lang="en-US" sz="2000" kern="1200" dirty="0" err="1"/>
            <a:t>dựa</a:t>
          </a:r>
          <a:r>
            <a:rPr lang="en-US" sz="2000" kern="1200" dirty="0"/>
            <a:t> </a:t>
          </a:r>
          <a:r>
            <a:rPr lang="en-US" sz="2000" kern="1200" dirty="0" err="1"/>
            <a:t>vào</a:t>
          </a:r>
          <a:r>
            <a:rPr lang="en-US" sz="2000" kern="1200" dirty="0"/>
            <a:t> </a:t>
          </a:r>
          <a:r>
            <a:rPr lang="en-US" sz="2000" kern="1200" dirty="0" err="1"/>
            <a:t>thứ</a:t>
          </a:r>
          <a:r>
            <a:rPr lang="en-US" sz="2000" kern="1200" dirty="0"/>
            <a:t> </a:t>
          </a:r>
          <a:r>
            <a:rPr lang="en-US" sz="2000" kern="1200" dirty="0" err="1"/>
            <a:t>tự</a:t>
          </a:r>
          <a:r>
            <a:rPr lang="en-US" sz="2000" kern="1200" dirty="0"/>
            <a:t> </a:t>
          </a:r>
          <a:r>
            <a:rPr lang="en-US" sz="2000" kern="1200" dirty="0" err="1"/>
            <a:t>của</a:t>
          </a:r>
          <a:r>
            <a:rPr lang="en-US" sz="2000" kern="1200" dirty="0"/>
            <a:t> </a:t>
          </a:r>
          <a:r>
            <a:rPr lang="en-US" sz="2000" kern="1200" dirty="0" err="1"/>
            <a:t>chúng</a:t>
          </a:r>
          <a:r>
            <a:rPr lang="en-US" sz="2000" kern="1200" dirty="0"/>
            <a:t> </a:t>
          </a:r>
          <a:r>
            <a:rPr lang="en-US" sz="2000" kern="1200" dirty="0" err="1"/>
            <a:t>trong</a:t>
          </a:r>
          <a:r>
            <a:rPr lang="en-US" sz="2000" kern="1200" dirty="0"/>
            <a:t> payload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trả</a:t>
          </a:r>
          <a:r>
            <a:rPr lang="en-US" sz="2000" kern="1200" dirty="0"/>
            <a:t> </a:t>
          </a:r>
          <a:r>
            <a:rPr lang="en-US" sz="2000" kern="1200" dirty="0" err="1"/>
            <a:t>về</a:t>
          </a:r>
          <a:r>
            <a:rPr lang="en-US" sz="2000" kern="1200" dirty="0"/>
            <a:t> 0 </a:t>
          </a:r>
          <a:r>
            <a:rPr lang="en-US" sz="2000" kern="1200" dirty="0" err="1"/>
            <a:t>hoặc</a:t>
          </a:r>
          <a:r>
            <a:rPr lang="en-US" sz="2000" kern="1200" dirty="0"/>
            <a:t> 1</a:t>
          </a:r>
        </a:p>
      </dsp:txBody>
      <dsp:txXfrm>
        <a:off x="0" y="814373"/>
        <a:ext cx="10515600" cy="699660"/>
      </dsp:txXfrm>
    </dsp:sp>
    <dsp:sp modelId="{D4226674-9E91-2E49-B189-8C23524B2450}">
      <dsp:nvSpPr>
        <dsp:cNvPr id="0" name=""/>
        <dsp:cNvSpPr/>
      </dsp:nvSpPr>
      <dsp:spPr>
        <a:xfrm>
          <a:off x="0" y="1514034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So </a:t>
          </a:r>
          <a:r>
            <a:rPr lang="en-US" sz="2600" kern="1200" dirty="0" err="1"/>
            <a:t>sánh</a:t>
          </a:r>
          <a:r>
            <a:rPr lang="en-US" sz="2600" kern="1200" dirty="0"/>
            <a:t> </a:t>
          </a:r>
          <a:r>
            <a:rPr lang="en-US" sz="2600" kern="1200" dirty="0" err="1"/>
            <a:t>độ</a:t>
          </a:r>
          <a:r>
            <a:rPr lang="en-US" sz="2600" kern="1200" dirty="0"/>
            <a:t> </a:t>
          </a:r>
          <a:r>
            <a:rPr lang="en-US" sz="2600" kern="1200" dirty="0" err="1"/>
            <a:t>dài</a:t>
          </a:r>
          <a:r>
            <a:rPr lang="en-US" sz="2600" kern="1200" dirty="0"/>
            <a:t> </a:t>
          </a:r>
          <a:r>
            <a:rPr lang="en-US" sz="2600" kern="1200" dirty="0" err="1"/>
            <a:t>của</a:t>
          </a:r>
          <a:r>
            <a:rPr lang="en-US" sz="2600" kern="1200" dirty="0"/>
            <a:t> payload </a:t>
          </a:r>
          <a:r>
            <a:rPr lang="en-US" sz="2600" kern="1200" dirty="0" err="1"/>
            <a:t>với</a:t>
          </a:r>
          <a:r>
            <a:rPr lang="en-US" sz="2600" kern="1200" dirty="0"/>
            <a:t> </a:t>
          </a:r>
          <a:r>
            <a:rPr lang="en-US" sz="2600" kern="1200" dirty="0" err="1"/>
            <a:t>mức</a:t>
          </a:r>
          <a:r>
            <a:rPr lang="en-US" sz="2600" kern="1200" dirty="0"/>
            <a:t> </a:t>
          </a:r>
          <a:r>
            <a:rPr lang="en-US" sz="2600" kern="1200" dirty="0" err="1"/>
            <a:t>trung</a:t>
          </a:r>
          <a:r>
            <a:rPr lang="en-US" sz="2600" kern="1200" dirty="0"/>
            <a:t> </a:t>
          </a:r>
          <a:r>
            <a:rPr lang="en-US" sz="2600" kern="1200" dirty="0" err="1"/>
            <a:t>bình</a:t>
          </a:r>
          <a:r>
            <a:rPr lang="en-US" sz="2600" kern="1200" dirty="0"/>
            <a:t> </a:t>
          </a:r>
          <a:r>
            <a:rPr lang="en-US" sz="2600" kern="1200" dirty="0" err="1"/>
            <a:t>độ</a:t>
          </a:r>
          <a:r>
            <a:rPr lang="en-US" sz="2600" kern="1200" dirty="0"/>
            <a:t> </a:t>
          </a:r>
          <a:r>
            <a:rPr lang="en-US" sz="2600" kern="1200" dirty="0" err="1"/>
            <a:t>dài</a:t>
          </a:r>
          <a:r>
            <a:rPr lang="en-US" sz="2600" kern="1200" dirty="0"/>
            <a:t> </a:t>
          </a:r>
          <a:r>
            <a:rPr lang="en-US" sz="2600" kern="1200" dirty="0" err="1"/>
            <a:t>đối</a:t>
          </a:r>
          <a:r>
            <a:rPr lang="en-US" sz="2600" kern="1200" dirty="0"/>
            <a:t> </a:t>
          </a:r>
          <a:r>
            <a:rPr lang="en-US" sz="2600" kern="1200" dirty="0" err="1"/>
            <a:t>với</a:t>
          </a:r>
          <a:r>
            <a:rPr lang="en-US" sz="2600" kern="1200" dirty="0"/>
            <a:t> </a:t>
          </a:r>
          <a:r>
            <a:rPr lang="en-US" sz="2600" kern="1200" dirty="0" err="1"/>
            <a:t>một</a:t>
          </a:r>
          <a:r>
            <a:rPr lang="en-US" sz="2600" kern="1200" dirty="0"/>
            <a:t> </a:t>
          </a:r>
          <a:r>
            <a:rPr lang="en-US" sz="2600" kern="1200" dirty="0" err="1"/>
            <a:t>url</a:t>
          </a:r>
          <a:endParaRPr lang="en-US" sz="2600" kern="1200" dirty="0"/>
        </a:p>
      </dsp:txBody>
      <dsp:txXfrm>
        <a:off x="30442" y="1544476"/>
        <a:ext cx="10454716" cy="562726"/>
      </dsp:txXfrm>
    </dsp:sp>
    <dsp:sp modelId="{D1BB0B8F-39AD-4A41-82A4-6D9DEF4D1315}">
      <dsp:nvSpPr>
        <dsp:cNvPr id="0" name=""/>
        <dsp:cNvSpPr/>
      </dsp:nvSpPr>
      <dsp:spPr>
        <a:xfrm>
          <a:off x="0" y="2137644"/>
          <a:ext cx="1051560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Công</a:t>
          </a:r>
          <a:r>
            <a:rPr lang="en-US" sz="2000" kern="1200" dirty="0"/>
            <a:t> </a:t>
          </a:r>
          <a:r>
            <a:rPr lang="en-US" sz="2000" kern="1200" dirty="0" err="1"/>
            <a:t>thức</a:t>
          </a:r>
          <a:r>
            <a:rPr lang="en-US" sz="2000" kern="1200" dirty="0"/>
            <a:t> p = (l-u)u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trả</a:t>
          </a:r>
          <a:r>
            <a:rPr lang="en-US" sz="2000" kern="1200" dirty="0"/>
            <a:t> </a:t>
          </a:r>
          <a:r>
            <a:rPr lang="en-US" sz="2000" kern="1200" dirty="0" err="1"/>
            <a:t>về</a:t>
          </a:r>
          <a:r>
            <a:rPr lang="en-US" sz="2000" kern="1200" dirty="0"/>
            <a:t> </a:t>
          </a:r>
          <a:r>
            <a:rPr lang="en-US" sz="2000" kern="1200" dirty="0" err="1"/>
            <a:t>một</a:t>
          </a:r>
          <a:r>
            <a:rPr lang="en-US" sz="2000" kern="1200" dirty="0"/>
            <a:t> </a:t>
          </a:r>
          <a:r>
            <a:rPr lang="en-US" sz="2000" kern="1200" dirty="0" err="1"/>
            <a:t>số</a:t>
          </a:r>
          <a:r>
            <a:rPr lang="en-US" sz="2000" kern="1200" dirty="0"/>
            <a:t> </a:t>
          </a:r>
          <a:r>
            <a:rPr lang="en-US" sz="2000" kern="1200" dirty="0" err="1"/>
            <a:t>thực</a:t>
          </a:r>
          <a:endParaRPr lang="en-US" sz="2000" kern="1200" dirty="0"/>
        </a:p>
      </dsp:txBody>
      <dsp:txXfrm>
        <a:off x="0" y="2137644"/>
        <a:ext cx="10515600" cy="699660"/>
      </dsp:txXfrm>
    </dsp:sp>
    <dsp:sp modelId="{6D4DD7EE-2AF8-A242-92E8-C3D3D04B6914}">
      <dsp:nvSpPr>
        <dsp:cNvPr id="0" name=""/>
        <dsp:cNvSpPr/>
      </dsp:nvSpPr>
      <dsp:spPr>
        <a:xfrm>
          <a:off x="0" y="2837304"/>
          <a:ext cx="105156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Độ</a:t>
          </a:r>
          <a:r>
            <a:rPr lang="en-US" sz="2600" kern="1200" dirty="0"/>
            <a:t> </a:t>
          </a:r>
          <a:r>
            <a:rPr lang="en-US" sz="2600" kern="1200" dirty="0" err="1"/>
            <a:t>dài</a:t>
          </a:r>
          <a:r>
            <a:rPr lang="en-US" sz="2600" kern="1200" dirty="0"/>
            <a:t> </a:t>
          </a:r>
          <a:r>
            <a:rPr lang="en-US" sz="2600" kern="1200" dirty="0" err="1"/>
            <a:t>của</a:t>
          </a:r>
          <a:r>
            <a:rPr lang="en-US" sz="2600" kern="1200" dirty="0"/>
            <a:t> payload</a:t>
          </a:r>
        </a:p>
      </dsp:txBody>
      <dsp:txXfrm>
        <a:off x="30442" y="2867746"/>
        <a:ext cx="10454716" cy="562726"/>
      </dsp:txXfrm>
    </dsp:sp>
    <dsp:sp modelId="{59F4A68D-28AF-9A4D-ABE7-F71249EAFB1F}">
      <dsp:nvSpPr>
        <dsp:cNvPr id="0" name=""/>
        <dsp:cNvSpPr/>
      </dsp:nvSpPr>
      <dsp:spPr>
        <a:xfrm>
          <a:off x="0" y="3460914"/>
          <a:ext cx="1051560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tính</a:t>
          </a:r>
          <a:r>
            <a:rPr lang="en-US" sz="2000" kern="1200" dirty="0"/>
            <a:t> </a:t>
          </a:r>
          <a:r>
            <a:rPr lang="en-US" sz="2000" kern="1200" dirty="0" err="1"/>
            <a:t>độ</a:t>
          </a:r>
          <a:r>
            <a:rPr lang="en-US" sz="2000" kern="1200" dirty="0"/>
            <a:t> </a:t>
          </a:r>
          <a:r>
            <a:rPr lang="en-US" sz="2000" kern="1200" dirty="0" err="1"/>
            <a:t>dài</a:t>
          </a:r>
          <a:r>
            <a:rPr lang="en-US" sz="2000" kern="1200" dirty="0"/>
            <a:t> </a:t>
          </a:r>
          <a:r>
            <a:rPr lang="en-US" sz="2000" kern="1200" dirty="0" err="1"/>
            <a:t>của</a:t>
          </a:r>
          <a:r>
            <a:rPr lang="en-US" sz="2000" kern="1200" dirty="0"/>
            <a:t> payload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Trả</a:t>
          </a:r>
          <a:r>
            <a:rPr lang="en-US" sz="2000" kern="1200" dirty="0"/>
            <a:t> </a:t>
          </a:r>
          <a:r>
            <a:rPr lang="en-US" sz="2000" kern="1200" dirty="0" err="1"/>
            <a:t>về</a:t>
          </a:r>
          <a:r>
            <a:rPr lang="en-US" sz="2000" kern="1200" dirty="0"/>
            <a:t> </a:t>
          </a:r>
          <a:r>
            <a:rPr lang="en-US" sz="2000" kern="1200" dirty="0" err="1"/>
            <a:t>một</a:t>
          </a:r>
          <a:r>
            <a:rPr lang="en-US" sz="2000" kern="1200" dirty="0"/>
            <a:t> </a:t>
          </a:r>
          <a:r>
            <a:rPr lang="en-US" sz="2000" kern="1200" dirty="0" err="1"/>
            <a:t>số</a:t>
          </a:r>
          <a:r>
            <a:rPr lang="en-US" sz="2000" kern="1200" dirty="0"/>
            <a:t> </a:t>
          </a:r>
          <a:r>
            <a:rPr lang="en-US" sz="2000" kern="1200" dirty="0" err="1"/>
            <a:t>nguyên</a:t>
          </a:r>
          <a:endParaRPr lang="en-US" sz="2000" kern="1200" dirty="0"/>
        </a:p>
      </dsp:txBody>
      <dsp:txXfrm>
        <a:off x="0" y="3460914"/>
        <a:ext cx="10515600" cy="699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145342-CC30-E843-9A72-49993E7E774B}" type="datetimeFigureOut">
              <a:rPr lang="en-US" smtClean="0"/>
              <a:t>6/26/18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B7733-F839-8444-AAA8-3824EE943C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59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35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03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Trích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features </a:t>
            </a:r>
            <a:r>
              <a:rPr lang="en-US" dirty="0" err="1"/>
              <a:t>và</a:t>
            </a:r>
            <a:r>
              <a:rPr lang="en-US" dirty="0"/>
              <a:t> related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13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Kịch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34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vài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minh</a:t>
            </a:r>
            <a:r>
              <a:rPr lang="en-US" dirty="0"/>
              <a:t> </a:t>
            </a:r>
            <a:r>
              <a:rPr lang="en-US" dirty="0" err="1"/>
              <a:t>họa</a:t>
            </a:r>
            <a:r>
              <a:rPr lang="en-US" dirty="0"/>
              <a:t>. Normal, Abnormal, Kibana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66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Nêu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, </a:t>
            </a:r>
            <a:r>
              <a:rPr lang="en-US" dirty="0" err="1"/>
              <a:t>nhược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khác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9B7733-F839-8444-AAA8-3824EE943CE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7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1838F-1A0D-2E4C-8001-F8B526BBC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9D7A9-4DA4-E64C-9982-B3BE93D9F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04787-2D18-2746-B497-493DBFC9E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8BB74-CC63-9044-A433-BF2C7573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E4805-1034-3F41-8381-E333FD017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41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877A4-E911-8644-88D3-969617622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1E753-3C7B-7F42-BA9F-6D73FA094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AA544-9A19-994F-97C7-73E54662E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119A3-6BB5-4149-A803-2126634DC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AAB0C-87BA-7E40-B5C2-355CE064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C324E-A474-5C48-AA8B-980EE2322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C8A62-3DEF-2548-ADE4-E97FA7304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86E02-38A9-EE4C-9BEE-3F9E225B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44DE8-2C1E-574B-8506-66D58F69A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2E1A1-1E4F-3E4D-B3C8-3A85AC4F3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99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3780A-ED34-EA46-B88D-D49BFFDD1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0D36A-FC2D-F54C-B8E5-E0884ADE5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1718C-B8D5-8244-A864-8BCDBBBC7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35687-ABB0-BA4D-8C80-79F228DD0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076BD-C5E8-A54F-8149-E2FD28077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9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F115-6214-4244-BC50-D06823265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3E09A-1D7B-204D-A87A-0EB8F0728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8CC12-419E-F04E-89C1-7D1265AD2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EBAF0-D79B-144C-9081-B068CBAC0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FB6F9-75CC-2C4B-9838-68C34E90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647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89CCA-00B6-8448-BFF4-21054F269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DCA8A-856D-AD4E-A7E0-CBE5280D39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F13DB0-6F2A-D749-B3A9-862BEED9E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83698-401C-A640-9AE0-C69B97DB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75D28-02AC-684B-B184-B4E2C800B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DE210C-F1D8-C54D-9306-097E51C1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03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718B-6BA6-B64F-A356-AE2B012D7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1F307-CE3F-924A-8F46-F315C587D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7CD762-B461-5D46-A11C-771FC5417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A78CF1-0753-3E4E-810D-AB10DCB8B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34B07-B373-1C43-8CCA-10B6FC77A8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281FE-A8EF-1445-B41E-5E454CB50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E906FD-EFC0-0044-88BD-41F7681B1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D1AB4C-6444-C84B-A7A1-B365663B1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8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FF2D1-58F4-5B42-8B76-94EC4B9C6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8C200E-CDDB-F744-9AF8-6473CFA0B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7BA00-B931-3841-9622-9C13A405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A378F-70F2-704D-92AE-6B6325099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43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61C966-AE8C-084A-99A9-E252A5B7A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B4929-C0E5-254F-9450-EA4D32A70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60F11E-2B0C-7F47-A39D-E0A34C763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213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20100-765F-FB4E-9B0E-40EB37F90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4E43F-F4B5-4F42-991A-7B37C9097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C26B92-AF33-D340-B03D-6D0DA073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10127-F875-B649-A94A-96501F41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0C195-2130-964F-A1A8-AD7C7865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63876-0994-FF49-9BD0-4DF0CB8C7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92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E0B84-E83B-B340-B53E-6F4AF3DC7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C0424-B9CA-9E4C-ABB8-AFA8455B7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6B514-43A1-914B-BE69-4AB9A5554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4DE65-8E4F-724A-B1B1-2C82F21C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1587D-CB36-A343-8CB8-896D448E9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74A-2FC3-544D-A4C5-646CF0E54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0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FECC77-2EA4-2141-9339-14286FE1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A6523-F32C-3746-B60F-11EBB9785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40FAA-F60A-EC43-BEA0-CD9C939FF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7415B-BE9E-8E4F-9341-28036F1A2FF9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3FF7-831A-704C-B673-5DCB90532D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2E663-C499-F343-B31F-B48DAC5362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FB066-94F8-BA43-8234-BABACCAF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93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53D0E-5799-0C49-8C6A-80821E3156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ỨNG DỤNG HỌC MÁY TRONG PHÁT HIỆN VÀ NGĂN CHẶN </a:t>
            </a:r>
            <a:br>
              <a:rPr lang="en-US" dirty="0"/>
            </a:br>
            <a:r>
              <a:rPr lang="en-US" dirty="0"/>
              <a:t>TẤN CÔNG WEB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F80B11-A7ED-DD41-98DA-965F4CF8E8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    						                 </a:t>
            </a:r>
            <a:r>
              <a:rPr lang="en-US" dirty="0" err="1"/>
              <a:t>Hoàng</a:t>
            </a:r>
            <a:r>
              <a:rPr lang="en-US" dirty="0"/>
              <a:t> </a:t>
            </a:r>
            <a:r>
              <a:rPr lang="en-US" dirty="0" err="1"/>
              <a:t>Phú</a:t>
            </a:r>
            <a:r>
              <a:rPr lang="en-US" dirty="0"/>
              <a:t> Hoan</a:t>
            </a:r>
          </a:p>
          <a:p>
            <a:pPr algn="r"/>
            <a:r>
              <a:rPr lang="en-US" dirty="0"/>
              <a:t>						       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r>
              <a:rPr lang="en-US" dirty="0"/>
              <a:t>				         	        K58</a:t>
            </a:r>
          </a:p>
        </p:txBody>
      </p:sp>
    </p:spTree>
    <p:extLst>
      <p:ext uri="{BB962C8B-B14F-4D97-AF65-F5344CB8AC3E}">
        <p14:creationId xmlns:p14="http://schemas.microsoft.com/office/powerpoint/2010/main" val="1408996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1A68-9D3E-FB48-8F82-352DF278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Trích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6F98403-32E1-C745-B160-181ED13D1D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95564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1717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947A6-2450-8645-B289-EA00AC4A1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b="1" dirty="0"/>
              <a:t>URL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ED24539-060C-AA4F-97FE-9DD9347C31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8530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4272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8FD2-F386-2245-B432-ECDDD6DD6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b="1" dirty="0"/>
              <a:t>Method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8EBE851-AB56-4F4F-8A3C-BF20764820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70590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65899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11BC7-CEF2-0A43-9ACA-B9A083161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b="1" dirty="0"/>
              <a:t>Payload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9A8BF7-BD95-1141-B864-C04EC9137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17251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915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A0475-F9C4-D840-A0BF-32EADAA94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b="1" dirty="0"/>
              <a:t>Payload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F2B7D0-48A3-974A-A768-A1CB12D762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52914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4254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2D23C-ACB7-FA42-815C-42C0E4346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65B7A-52DC-F144-BA56-0D0B1D5AB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ban </a:t>
            </a:r>
            <a:r>
              <a:rPr lang="en-US" dirty="0" err="1"/>
              <a:t>đầu</a:t>
            </a:r>
            <a:endParaRPr lang="en-US" dirty="0"/>
          </a:p>
          <a:p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ma </a:t>
            </a:r>
            <a:r>
              <a:rPr lang="en-US" dirty="0" err="1"/>
              <a:t>trận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: Logistic Regression, Support </a:t>
            </a:r>
            <a:r>
              <a:rPr lang="en-US" dirty="0" err="1"/>
              <a:t>Vectơ</a:t>
            </a:r>
            <a:r>
              <a:rPr lang="en-US" dirty="0"/>
              <a:t> Machine, </a:t>
            </a:r>
            <a:r>
              <a:rPr lang="en-US" dirty="0" err="1"/>
              <a:t>XGBoost</a:t>
            </a:r>
            <a:r>
              <a:rPr lang="en-US" dirty="0"/>
              <a:t>, Random Forest</a:t>
            </a:r>
          </a:p>
          <a:p>
            <a:r>
              <a:rPr lang="en-US" dirty="0" err="1"/>
              <a:t>Lặp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10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xáo</a:t>
            </a:r>
            <a:r>
              <a:rPr lang="en-US" dirty="0"/>
              <a:t> </a:t>
            </a:r>
            <a:r>
              <a:rPr lang="en-US" dirty="0" err="1"/>
              <a:t>trộn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Chia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10 </a:t>
            </a:r>
            <a:r>
              <a:rPr lang="en-US" dirty="0" err="1"/>
              <a:t>phần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Lấy</a:t>
            </a:r>
            <a:r>
              <a:rPr lang="en-US" dirty="0"/>
              <a:t> 1 </a:t>
            </a:r>
            <a:r>
              <a:rPr lang="en-US" dirty="0" err="1"/>
              <a:t>phần</a:t>
            </a:r>
            <a:r>
              <a:rPr lang="en-US" dirty="0"/>
              <a:t> test, 9 </a:t>
            </a:r>
            <a:r>
              <a:rPr lang="en-US" dirty="0" err="1"/>
              <a:t>phần</a:t>
            </a:r>
            <a:r>
              <a:rPr lang="en-US" dirty="0"/>
              <a:t> train</a:t>
            </a:r>
          </a:p>
          <a:p>
            <a:pPr lvl="1"/>
            <a:r>
              <a:rPr lang="en-US" dirty="0" err="1"/>
              <a:t>Lặp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9 </a:t>
            </a:r>
            <a:r>
              <a:rPr lang="en-US" dirty="0" err="1"/>
              <a:t>phần</a:t>
            </a:r>
            <a:endParaRPr lang="en-US" dirty="0"/>
          </a:p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trung</a:t>
            </a:r>
            <a:r>
              <a:rPr lang="en-US" dirty="0"/>
              <a:t> </a:t>
            </a:r>
            <a:r>
              <a:rPr lang="en-US" dirty="0" err="1"/>
              <a:t>bình</a:t>
            </a:r>
            <a:r>
              <a:rPr lang="en-US" dirty="0"/>
              <a:t> 2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DR </a:t>
            </a:r>
            <a:r>
              <a:rPr lang="en-US" dirty="0" err="1"/>
              <a:t>và</a:t>
            </a:r>
            <a:r>
              <a:rPr lang="en-US" dirty="0"/>
              <a:t> FPR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417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DE1D-D5CB-9E4C-9F15-CB4C71D26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DR </a:t>
            </a:r>
            <a:r>
              <a:rPr lang="en-US" dirty="0" err="1"/>
              <a:t>và</a:t>
            </a:r>
            <a:r>
              <a:rPr lang="en-US" dirty="0"/>
              <a:t> FPR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7C8F08-E408-3A4A-B054-F7A0A9903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6771" y="2137143"/>
            <a:ext cx="4957752" cy="27138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20CC2B-F151-624D-8F7E-323D2F849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3469"/>
            <a:ext cx="4494457" cy="207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13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DDF25-778F-174A-816A-910095C2B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F787252-A847-5B41-ABB9-8DD2096E2A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8263254"/>
              </p:ext>
            </p:extLst>
          </p:nvPr>
        </p:nvGraphicFramePr>
        <p:xfrm>
          <a:off x="838200" y="1970003"/>
          <a:ext cx="10515600" cy="3193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51907627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99773515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591008350"/>
                    </a:ext>
                  </a:extLst>
                </a:gridCol>
              </a:tblGrid>
              <a:tr h="3992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Detection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 Positive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428336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/>
                        <a:t>Nguyen et al. (2011)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93,65%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6,9%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779827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 err="1"/>
                        <a:t>Rafal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Kozik</a:t>
                      </a:r>
                      <a:r>
                        <a:rPr lang="en-US" dirty="0"/>
                        <a:t> et al. (2014)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95,97%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3,54%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715463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/>
                        <a:t>M. Zhang et al. (2017)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93,35%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1,37%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465003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99,32%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0,05%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783676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99,97%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0,01%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089614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830582"/>
                  </a:ext>
                </a:extLst>
              </a:tr>
              <a:tr h="399214">
                <a:tc>
                  <a:txBody>
                    <a:bodyPr/>
                    <a:lstStyle/>
                    <a:p>
                      <a:r>
                        <a:rPr lang="en-US" dirty="0"/>
                        <a:t>Random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41865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89D6B4-7EAB-8D45-BEE6-6D4D76B80A0B}"/>
              </a:ext>
            </a:extLst>
          </p:cNvPr>
          <p:cNvSpPr txBox="1"/>
          <p:nvPr/>
        </p:nvSpPr>
        <p:spPr>
          <a:xfrm>
            <a:off x="3513221" y="5678905"/>
            <a:ext cx="484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/>
              <a:t>Bảng</a:t>
            </a:r>
            <a:r>
              <a:rPr lang="en-US" b="1" i="1" dirty="0"/>
              <a:t> so </a:t>
            </a:r>
            <a:r>
              <a:rPr lang="en-US" b="1" i="1" dirty="0" err="1"/>
              <a:t>sánh</a:t>
            </a:r>
            <a:r>
              <a:rPr lang="en-US" b="1" i="1" dirty="0"/>
              <a:t> </a:t>
            </a:r>
            <a:r>
              <a:rPr lang="en-US" b="1" i="1" dirty="0" err="1"/>
              <a:t>với</a:t>
            </a:r>
            <a:r>
              <a:rPr lang="en-US" b="1" i="1" dirty="0"/>
              <a:t> </a:t>
            </a:r>
            <a:r>
              <a:rPr lang="en-US" b="1" i="1" dirty="0" err="1"/>
              <a:t>các</a:t>
            </a:r>
            <a:r>
              <a:rPr lang="en-US" b="1" i="1" dirty="0"/>
              <a:t> </a:t>
            </a:r>
            <a:r>
              <a:rPr lang="en-US" b="1" i="1" dirty="0" err="1"/>
              <a:t>báo</a:t>
            </a:r>
            <a:r>
              <a:rPr lang="en-US" b="1" i="1" dirty="0"/>
              <a:t> </a:t>
            </a:r>
            <a:r>
              <a:rPr lang="en-US" b="1" i="1" dirty="0" err="1"/>
              <a:t>cáo</a:t>
            </a:r>
            <a:r>
              <a:rPr lang="en-US" b="1" i="1" dirty="0"/>
              <a:t> </a:t>
            </a:r>
            <a:r>
              <a:rPr lang="en-US" b="1" i="1" dirty="0" err="1"/>
              <a:t>từng</a:t>
            </a:r>
            <a:r>
              <a:rPr lang="en-US" b="1" i="1" dirty="0"/>
              <a:t> </a:t>
            </a:r>
            <a:r>
              <a:rPr lang="en-US" b="1" i="1" dirty="0" err="1"/>
              <a:t>được</a:t>
            </a:r>
            <a:r>
              <a:rPr lang="en-US" b="1" i="1" dirty="0"/>
              <a:t> </a:t>
            </a:r>
            <a:r>
              <a:rPr lang="en-US" b="1" i="1" dirty="0" err="1"/>
              <a:t>công</a:t>
            </a:r>
            <a:r>
              <a:rPr lang="en-US" b="1" i="1" dirty="0"/>
              <a:t> </a:t>
            </a:r>
            <a:r>
              <a:rPr lang="en-US" b="1" i="1" dirty="0" err="1"/>
              <a:t>bố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734559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C7677-7D1C-324F-B9D7-1EEC5ABF8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7C19C0-73DA-0347-88B6-280CA5CBE1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6315" y="1562101"/>
            <a:ext cx="7379369" cy="5067759"/>
          </a:xfrm>
        </p:spPr>
      </p:pic>
    </p:spTree>
    <p:extLst>
      <p:ext uri="{BB962C8B-B14F-4D97-AF65-F5344CB8AC3E}">
        <p14:creationId xmlns:p14="http://schemas.microsoft.com/office/powerpoint/2010/main" val="1209237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EF89-A4AF-4547-95EB-C03190983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293EFD-06E4-9B43-803C-C3542B47A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86677"/>
            <a:ext cx="5915526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AEA792-D326-0342-AFAC-B9CF32D07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2577" y="1686677"/>
            <a:ext cx="3468770" cy="1481259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F1F7691-37FD-0547-8355-0564A4223513}"/>
              </a:ext>
            </a:extLst>
          </p:cNvPr>
          <p:cNvSpPr/>
          <p:nvPr/>
        </p:nvSpPr>
        <p:spPr>
          <a:xfrm>
            <a:off x="6577263" y="1686678"/>
            <a:ext cx="1135314" cy="254418"/>
          </a:xfrm>
          <a:prstGeom prst="rightArrow">
            <a:avLst/>
          </a:prstGeom>
          <a:solidFill>
            <a:schemeClr val="accent2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322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544D-953F-B04B-9CF9-A0CA6BDCA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bày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91E6D-C57C-A444-A2D5-461500496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  <a:p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endParaRPr lang="en-US" dirty="0"/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hướng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185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4810-5DCC-D84A-AA75-A18A526A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E5AEA2-F70F-C349-B8E5-F12D2C2CE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3845" y="2324288"/>
            <a:ext cx="2324100" cy="11684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759AFB-FEC9-7047-B5F2-1803B0373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445" y="4493461"/>
            <a:ext cx="2349500" cy="107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032AE6-FC5A-D24A-9510-090B1DF37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8709" y="1690688"/>
            <a:ext cx="7035424" cy="477240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AB7FFB-B000-FA4D-9DA0-2AA7D895860A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407945" y="2908488"/>
            <a:ext cx="1140764" cy="1168401"/>
          </a:xfrm>
          <a:prstGeom prst="straightConnector1">
            <a:avLst/>
          </a:prstGeom>
          <a:ln w="539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4064C0-4EAF-A442-9EF4-7E2A0FD42A9A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3407945" y="4076889"/>
            <a:ext cx="1140764" cy="956322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143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FE8E-B110-DF4E-94C4-8484703ED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26A73A-E3EC-BA41-915D-24C045D944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1585" y="1514224"/>
            <a:ext cx="7648829" cy="4741163"/>
          </a:xfrm>
        </p:spPr>
      </p:pic>
    </p:spTree>
    <p:extLst>
      <p:ext uri="{BB962C8B-B14F-4D97-AF65-F5344CB8AC3E}">
        <p14:creationId xmlns:p14="http://schemas.microsoft.com/office/powerpoint/2010/main" val="1295002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DF550-15F9-5A4C-AFBD-3625BFE4F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6A27F-D678-3B47-9953-F18567CD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điểm</a:t>
            </a:r>
            <a:endParaRPr lang="en-US" dirty="0"/>
          </a:p>
          <a:p>
            <a:pPr lvl="1"/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100%</a:t>
            </a:r>
          </a:p>
          <a:p>
            <a:pPr lvl="1"/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  <a:p>
            <a:pPr lvl="1"/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chặn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endParaRPr lang="en-US" dirty="0"/>
          </a:p>
          <a:p>
            <a:pPr lvl="1"/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chặn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đến</a:t>
            </a:r>
            <a:endParaRPr lang="en-US" dirty="0"/>
          </a:p>
          <a:p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hướng</a:t>
            </a:r>
            <a:endParaRPr lang="en-US" dirty="0"/>
          </a:p>
          <a:p>
            <a:pPr lvl="1"/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hơn</a:t>
            </a:r>
            <a:endParaRPr lang="en-US" dirty="0"/>
          </a:p>
          <a:p>
            <a:pPr lvl="1"/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  <a:p>
            <a:pPr lvl="1"/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  <a:p>
            <a:pPr lvl="1"/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589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0F4FC-4434-B344-ACE8-18DF865E2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96096"/>
          </a:xfrm>
        </p:spPr>
        <p:txBody>
          <a:bodyPr/>
          <a:lstStyle/>
          <a:p>
            <a:pPr algn="ctr"/>
            <a:r>
              <a:rPr lang="en-US" dirty="0" err="1"/>
              <a:t>Cám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chú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lắng</a:t>
            </a:r>
            <a:r>
              <a:rPr lang="en-US" dirty="0"/>
              <a:t> </a:t>
            </a:r>
            <a:r>
              <a:rPr lang="en-US" dirty="0" err="1"/>
              <a:t>nghe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C6716-799B-7446-8741-222D7B19E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206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4B30-05A8-8945-85D5-2DA772489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4D4D5-592E-EC40-B413-5690DAF0C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web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B9FAD-C408-D04D-B66F-E395CCEF3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495216"/>
            <a:ext cx="4551948" cy="378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37629B-010B-8347-BD98-4842D0203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61455">
            <a:off x="6118568" y="1922257"/>
            <a:ext cx="4895770" cy="27538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9B02DF-ECAB-524D-97C8-7D48F20BA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90064">
            <a:off x="6588664" y="3745095"/>
            <a:ext cx="4741333" cy="2667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FA0B19-DEA3-1C42-960E-4C4C0A519A67}"/>
              </a:ext>
            </a:extLst>
          </p:cNvPr>
          <p:cNvSpPr txBox="1"/>
          <p:nvPr/>
        </p:nvSpPr>
        <p:spPr>
          <a:xfrm>
            <a:off x="265098" y="6165195"/>
            <a:ext cx="6307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Thống</a:t>
            </a:r>
            <a:r>
              <a:rPr lang="en-US" i="1" dirty="0"/>
              <a:t> </a:t>
            </a:r>
            <a:r>
              <a:rPr lang="en-US" i="1" dirty="0" err="1"/>
              <a:t>kê</a:t>
            </a:r>
            <a:r>
              <a:rPr lang="en-US" i="1" dirty="0"/>
              <a:t> </a:t>
            </a:r>
            <a:r>
              <a:rPr lang="en-US" i="1" dirty="0" err="1"/>
              <a:t>lượng</a:t>
            </a:r>
            <a:r>
              <a:rPr lang="en-US" i="1" dirty="0"/>
              <a:t> website </a:t>
            </a:r>
            <a:r>
              <a:rPr lang="en-US" i="1" dirty="0" err="1"/>
              <a:t>bị</a:t>
            </a:r>
            <a:r>
              <a:rPr lang="en-US" i="1" dirty="0"/>
              <a:t> </a:t>
            </a:r>
            <a:r>
              <a:rPr lang="en-US" i="1" dirty="0" err="1"/>
              <a:t>tấn</a:t>
            </a:r>
            <a:r>
              <a:rPr lang="en-US" i="1" dirty="0"/>
              <a:t> </a:t>
            </a:r>
            <a:r>
              <a:rPr lang="en-US" i="1" dirty="0" err="1"/>
              <a:t>công</a:t>
            </a:r>
            <a:r>
              <a:rPr lang="en-US" i="1" dirty="0"/>
              <a:t> </a:t>
            </a:r>
            <a:r>
              <a:rPr lang="en-US" i="1" dirty="0" err="1"/>
              <a:t>trong</a:t>
            </a:r>
            <a:r>
              <a:rPr lang="en-US" i="1" dirty="0"/>
              <a:t> 9 </a:t>
            </a:r>
            <a:r>
              <a:rPr lang="en-US" i="1" dirty="0" err="1"/>
              <a:t>tháng</a:t>
            </a:r>
            <a:r>
              <a:rPr lang="en-US" i="1" dirty="0"/>
              <a:t> </a:t>
            </a:r>
            <a:r>
              <a:rPr lang="en-US" i="1" dirty="0" err="1"/>
              <a:t>đầu</a:t>
            </a:r>
            <a:r>
              <a:rPr lang="en-US" i="1" dirty="0"/>
              <a:t> </a:t>
            </a:r>
            <a:r>
              <a:rPr lang="en-US" i="1" dirty="0" err="1"/>
              <a:t>năm</a:t>
            </a:r>
            <a:r>
              <a:rPr lang="en-US" i="1" dirty="0"/>
              <a:t> 2017 </a:t>
            </a:r>
          </a:p>
          <a:p>
            <a:pPr algn="ctr"/>
            <a:r>
              <a:rPr lang="en-US" i="1" dirty="0"/>
              <a:t>(</a:t>
            </a:r>
            <a:r>
              <a:rPr lang="en-US" i="1" dirty="0" err="1"/>
              <a:t>nguồn</a:t>
            </a:r>
            <a:r>
              <a:rPr lang="en-US" i="1" dirty="0"/>
              <a:t>: </a:t>
            </a:r>
            <a:r>
              <a:rPr lang="en-US" i="1" dirty="0" err="1"/>
              <a:t>securitybox.vn</a:t>
            </a:r>
            <a:r>
              <a:rPr lang="en-US" i="1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FABAC5-B4AE-4C40-856D-E4D78FC089B6}"/>
              </a:ext>
            </a:extLst>
          </p:cNvPr>
          <p:cNvSpPr txBox="1"/>
          <p:nvPr/>
        </p:nvSpPr>
        <p:spPr>
          <a:xfrm>
            <a:off x="7704950" y="6332814"/>
            <a:ext cx="1772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(</a:t>
            </a:r>
            <a:r>
              <a:rPr lang="en-US" i="1" dirty="0" err="1"/>
              <a:t>nguồn</a:t>
            </a:r>
            <a:r>
              <a:rPr lang="en-US" i="1" dirty="0"/>
              <a:t>: internet)</a:t>
            </a:r>
          </a:p>
        </p:txBody>
      </p:sp>
    </p:spTree>
    <p:extLst>
      <p:ext uri="{BB962C8B-B14F-4D97-AF65-F5344CB8AC3E}">
        <p14:creationId xmlns:p14="http://schemas.microsoft.com/office/powerpoint/2010/main" val="150954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73DFD-DA4E-3145-99B6-B06A92956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E7FB0-1961-464F-B9E8-DE70CBFEC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07423" cy="4382670"/>
          </a:xfrm>
        </p:spPr>
        <p:txBody>
          <a:bodyPr/>
          <a:lstStyle/>
          <a:p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vệ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web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18F9D-98D5-934C-B6FF-88B560A87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377" y="2606300"/>
            <a:ext cx="4762500" cy="317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A39E38-E854-0E4A-BD56-BD910A148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10" y="2953608"/>
            <a:ext cx="5964713" cy="28276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C1290C-7373-D940-98FA-991EA411CC57}"/>
              </a:ext>
            </a:extLst>
          </p:cNvPr>
          <p:cNvSpPr txBox="1"/>
          <p:nvPr/>
        </p:nvSpPr>
        <p:spPr>
          <a:xfrm>
            <a:off x="5053263" y="6208295"/>
            <a:ext cx="179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(</a:t>
            </a:r>
            <a:r>
              <a:rPr lang="en-US" i="1" dirty="0" err="1"/>
              <a:t>nguồn</a:t>
            </a:r>
            <a:r>
              <a:rPr lang="en-US" i="1" dirty="0"/>
              <a:t>: internet)</a:t>
            </a:r>
          </a:p>
        </p:txBody>
      </p:sp>
    </p:spTree>
    <p:extLst>
      <p:ext uri="{BB962C8B-B14F-4D97-AF65-F5344CB8AC3E}">
        <p14:creationId xmlns:p14="http://schemas.microsoft.com/office/powerpoint/2010/main" val="75327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90928-85A4-5745-977C-C3D052272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BCFEE-A021-6248-897A-05709DB4F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chặn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web</a:t>
            </a:r>
          </a:p>
          <a:p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nghi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web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endParaRPr lang="en-US" dirty="0"/>
          </a:p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chặn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Zero-day, 1-day</a:t>
            </a:r>
          </a:p>
          <a:p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  <a:p>
            <a:r>
              <a:rPr lang="en-US" dirty="0" err="1"/>
              <a:t>Ngăn</a:t>
            </a:r>
            <a:r>
              <a:rPr lang="en-US" dirty="0"/>
              <a:t> </a:t>
            </a:r>
            <a:r>
              <a:rPr lang="en-US" dirty="0" err="1"/>
              <a:t>chặn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web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thực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54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DD43C-8525-A145-B3B7-DBFA6DC59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DBDB-9AE2-4B49-B29B-E2D03EC4B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máy</a:t>
            </a:r>
            <a:endParaRPr lang="en-US" dirty="0"/>
          </a:p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http request: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hại</a:t>
            </a:r>
            <a:endParaRPr lang="en-US" dirty="0"/>
          </a:p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CSIC 2010</a:t>
            </a:r>
          </a:p>
          <a:p>
            <a:r>
              <a:rPr lang="en-US" dirty="0" err="1"/>
              <a:t>Trích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12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3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endParaRPr lang="en-US" dirty="0"/>
          </a:p>
          <a:p>
            <a:r>
              <a:rPr lang="en-US" dirty="0" err="1"/>
              <a:t>Sử</a:t>
            </a:r>
            <a:r>
              <a:rPr lang="en-US" dirty="0"/>
              <a:t> dung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k-folds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  <a:p>
            <a:r>
              <a:rPr lang="en-US" dirty="0"/>
              <a:t>Hai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chí</a:t>
            </a:r>
            <a:r>
              <a:rPr lang="en-US" dirty="0"/>
              <a:t>: Detection Rate </a:t>
            </a:r>
            <a:r>
              <a:rPr lang="en-US" dirty="0" err="1"/>
              <a:t>và</a:t>
            </a:r>
            <a:r>
              <a:rPr lang="en-US" dirty="0"/>
              <a:t> False Positive Rate</a:t>
            </a:r>
          </a:p>
        </p:txBody>
      </p:sp>
    </p:spTree>
    <p:extLst>
      <p:ext uri="{BB962C8B-B14F-4D97-AF65-F5344CB8AC3E}">
        <p14:creationId xmlns:p14="http://schemas.microsoft.com/office/powerpoint/2010/main" val="349710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B5F2-7023-F746-8B61-B982B80D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DF66D4B-30EF-094C-8C11-089D18D9FA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59091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C1E013-08CE-F749-8BF3-65533C1B8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2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96593-34A2-224D-BF60-C4BE8281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CSIC 2010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1568D-2A96-3745-9B67-F1B96394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bởi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Tây</a:t>
            </a:r>
            <a:r>
              <a:rPr lang="en-US" dirty="0"/>
              <a:t> Ban </a:t>
            </a:r>
            <a:r>
              <a:rPr lang="en-US" dirty="0" err="1"/>
              <a:t>Nha</a:t>
            </a:r>
            <a:r>
              <a:rPr lang="en-US" dirty="0"/>
              <a:t> (2010)</a:t>
            </a:r>
          </a:p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requests </a:t>
            </a:r>
            <a:r>
              <a:rPr lang="en-US" dirty="0" err="1"/>
              <a:t>thật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mại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endParaRPr lang="en-US" dirty="0"/>
          </a:p>
          <a:p>
            <a:r>
              <a:rPr lang="en-US" dirty="0"/>
              <a:t>36000 requests </a:t>
            </a:r>
            <a:r>
              <a:rPr lang="en-US" dirty="0" err="1"/>
              <a:t>thường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&gt;25000 requests </a:t>
            </a:r>
            <a:r>
              <a:rPr lang="en-US" dirty="0" err="1"/>
              <a:t>độc</a:t>
            </a:r>
            <a:r>
              <a:rPr lang="en-US" dirty="0"/>
              <a:t> </a:t>
            </a:r>
            <a:r>
              <a:rPr lang="en-US" dirty="0" err="1"/>
              <a:t>hại</a:t>
            </a:r>
            <a:endParaRPr lang="en-US" dirty="0"/>
          </a:p>
          <a:p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kiểu</a:t>
            </a:r>
            <a:r>
              <a:rPr lang="en-US" dirty="0"/>
              <a:t>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: </a:t>
            </a:r>
            <a:r>
              <a:rPr lang="en-US" dirty="0" err="1"/>
              <a:t>SQLi</a:t>
            </a:r>
            <a:r>
              <a:rPr lang="en-US" dirty="0"/>
              <a:t>, XSS, LFI, </a:t>
            </a:r>
            <a:r>
              <a:rPr lang="en-US" dirty="0" err="1"/>
              <a:t>lộ</a:t>
            </a:r>
            <a:r>
              <a:rPr lang="en-US" dirty="0"/>
              <a:t> </a:t>
            </a:r>
            <a:r>
              <a:rPr lang="en-US" dirty="0" err="1"/>
              <a:t>lọt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tin, file backup …</a:t>
            </a:r>
          </a:p>
          <a:p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request </a:t>
            </a:r>
            <a:r>
              <a:rPr lang="en-US" dirty="0" err="1"/>
              <a:t>đầy</a:t>
            </a:r>
            <a:r>
              <a:rPr lang="en-US" dirty="0"/>
              <a:t> </a:t>
            </a:r>
            <a:r>
              <a:rPr lang="en-US" dirty="0" err="1"/>
              <a:t>đủ</a:t>
            </a:r>
            <a:r>
              <a:rPr lang="en-US" dirty="0"/>
              <a:t>: method, </a:t>
            </a:r>
            <a:r>
              <a:rPr lang="en-US" dirty="0" err="1"/>
              <a:t>url</a:t>
            </a:r>
            <a:r>
              <a:rPr lang="en-US" dirty="0"/>
              <a:t>, host, user-agent, cookie, payload…</a:t>
            </a:r>
          </a:p>
        </p:txBody>
      </p:sp>
    </p:spTree>
    <p:extLst>
      <p:ext uri="{BB962C8B-B14F-4D97-AF65-F5344CB8AC3E}">
        <p14:creationId xmlns:p14="http://schemas.microsoft.com/office/powerpoint/2010/main" val="2814676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F0A3-73AD-7347-A6D9-B70F7791E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CSIC 2010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E543B9-874F-654D-A497-727FBA2995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6185" y="1825625"/>
            <a:ext cx="9644846" cy="4351338"/>
          </a:xfrm>
        </p:spPr>
      </p:pic>
    </p:spTree>
    <p:extLst>
      <p:ext uri="{BB962C8B-B14F-4D97-AF65-F5344CB8AC3E}">
        <p14:creationId xmlns:p14="http://schemas.microsoft.com/office/powerpoint/2010/main" val="313180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998</Words>
  <Application>Microsoft Macintosh PowerPoint</Application>
  <PresentationFormat>Widescreen</PresentationFormat>
  <Paragraphs>159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ỨNG DỤNG HỌC MÁY TRONG PHÁT HIỆN VÀ NGĂN CHẶN  TẤN CÔNG WEB</vt:lpstr>
      <vt:lpstr>Nội dung trình bày</vt:lpstr>
      <vt:lpstr>Vấn đề</vt:lpstr>
      <vt:lpstr>Vấn đề</vt:lpstr>
      <vt:lpstr>Mục tiêu</vt:lpstr>
      <vt:lpstr>Phương pháp</vt:lpstr>
      <vt:lpstr>Phương pháp</vt:lpstr>
      <vt:lpstr>Tập dữ liệu CSIC 2010</vt:lpstr>
      <vt:lpstr>Tập dữ liệu CSIC 2010</vt:lpstr>
      <vt:lpstr>Trích chọn thuộc tính</vt:lpstr>
      <vt:lpstr>Nhóm thuộc tính URL</vt:lpstr>
      <vt:lpstr>Nhóm thuộc tính Method</vt:lpstr>
      <vt:lpstr>Nhóm thuộc tính Payload</vt:lpstr>
      <vt:lpstr>Nhóm thuộc tính Payload</vt:lpstr>
      <vt:lpstr>Thử nghiệm và đánh giá</vt:lpstr>
      <vt:lpstr>Công thức tính DR và FPR</vt:lpstr>
      <vt:lpstr>Kết quả</vt:lpstr>
      <vt:lpstr>Mô hình triển khai</vt:lpstr>
      <vt:lpstr>Thử nghiệm hệ thống</vt:lpstr>
      <vt:lpstr>Thử nghiệm hệ thống</vt:lpstr>
      <vt:lpstr>Thử nghiệm hệ thống</vt:lpstr>
      <vt:lpstr>Kết luận</vt:lpstr>
      <vt:lpstr>Cám ơn hội đồng đã chú ý lắng nghe!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HỌC MÁY TRONG PHÁT HIỆN VÀ NGĂN CHẶN  TẤN CÔNG WEB</dc:title>
  <dc:creator>Hoang Phu Hoan 20131522</dc:creator>
  <cp:lastModifiedBy>Hoang Phu Hoan 20131522</cp:lastModifiedBy>
  <cp:revision>179</cp:revision>
  <dcterms:created xsi:type="dcterms:W3CDTF">2018-06-10T07:07:32Z</dcterms:created>
  <dcterms:modified xsi:type="dcterms:W3CDTF">2018-06-26T15:08:02Z</dcterms:modified>
</cp:coreProperties>
</file>

<file path=docProps/thumbnail.jpeg>
</file>